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14748351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36F295-78A3-4B4C-83A7-CB62A636EA63}" v="1" dt="2026-01-07T18:00:22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0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93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ler, Jason" userId="bec0929f-0a14-49c9-b8b4-8b11610638df" providerId="ADAL" clId="{DBC828CA-6A99-45D6-AAFA-43600D9BA585}"/>
    <pc:docChg chg="undo custSel modSld">
      <pc:chgData name="Obler, Jason" userId="bec0929f-0a14-49c9-b8b4-8b11610638df" providerId="ADAL" clId="{DBC828CA-6A99-45D6-AAFA-43600D9BA585}" dt="2026-01-08T04:54:46.510" v="3" actId="478"/>
      <pc:docMkLst>
        <pc:docMk/>
      </pc:docMkLst>
      <pc:sldChg chg="addSp delSp modSp mod">
        <pc:chgData name="Obler, Jason" userId="bec0929f-0a14-49c9-b8b4-8b11610638df" providerId="ADAL" clId="{DBC828CA-6A99-45D6-AAFA-43600D9BA585}" dt="2026-01-08T04:54:46.510" v="3" actId="478"/>
        <pc:sldMkLst>
          <pc:docMk/>
          <pc:sldMk cId="715599947" sldId="2147483518"/>
        </pc:sldMkLst>
        <pc:spChg chg="add del">
          <ac:chgData name="Obler, Jason" userId="bec0929f-0a14-49c9-b8b4-8b11610638df" providerId="ADAL" clId="{DBC828CA-6A99-45D6-AAFA-43600D9BA585}" dt="2026-01-08T04:54:46.510" v="3" actId="478"/>
          <ac:spMkLst>
            <pc:docMk/>
            <pc:sldMk cId="715599947" sldId="2147483518"/>
            <ac:spMk id="6" creationId="{22DE69A7-9863-FB93-7895-D7D85170A209}"/>
          </ac:spMkLst>
        </pc:spChg>
        <pc:spChg chg="mod">
          <ac:chgData name="Obler, Jason" userId="bec0929f-0a14-49c9-b8b4-8b11610638df" providerId="ADAL" clId="{DBC828CA-6A99-45D6-AAFA-43600D9BA585}" dt="2026-01-08T04:54:45.982" v="2" actId="1076"/>
          <ac:spMkLst>
            <pc:docMk/>
            <pc:sldMk cId="715599947" sldId="2147483518"/>
            <ac:spMk id="21" creationId="{53107AB4-DBB4-5EA0-3405-8B41F6948B24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5467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White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EFAA6BE-626E-5847-6B84-DF9E063F8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BED873A-6366-BCB6-4777-46BE6E8A6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869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ying on a bed&#10;&#10;AI-generated content may be incorrect.">
            <a:extLst>
              <a:ext uri="{FF2B5EF4-FFF2-40B4-BE49-F238E27FC236}">
                <a16:creationId xmlns:a16="http://schemas.microsoft.com/office/drawing/2014/main" id="{55CADB79-4045-86B4-C008-97B714315E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76399" y="1228401"/>
            <a:ext cx="6549544" cy="2725976"/>
          </a:xfrm>
        </p:spPr>
        <p:txBody>
          <a:bodyPr anchor="b"/>
          <a:lstStyle>
            <a:lvl1pPr algn="l">
              <a:lnSpc>
                <a:spcPts val="6000"/>
              </a:lnSpc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6398" y="4272968"/>
            <a:ext cx="6549543" cy="1569893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41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illows on a gray surface&#10;&#10;AI-generated content may be incorrect.">
            <a:extLst>
              <a:ext uri="{FF2B5EF4-FFF2-40B4-BE49-F238E27FC236}">
                <a16:creationId xmlns:a16="http://schemas.microsoft.com/office/drawing/2014/main" id="{371EA781-6FE6-475E-98AB-86AE40BD9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652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73963"/>
            <a:ext cx="6195114" cy="2576128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28443"/>
            <a:ext cx="5062055" cy="1534182"/>
          </a:xfrm>
        </p:spPr>
        <p:txBody>
          <a:bodyPr/>
          <a:lstStyle>
            <a:lvl1pPr marL="0" indent="0">
              <a:buNone/>
              <a:defRPr sz="2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93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white surface&#10;&#10;AI-generated content may be incorrect.">
            <a:extLst>
              <a:ext uri="{FF2B5EF4-FFF2-40B4-BE49-F238E27FC236}">
                <a16:creationId xmlns:a16="http://schemas.microsoft.com/office/drawing/2014/main" id="{214FA0EB-FC19-A3B1-E22B-9F5912CA34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596326"/>
            <a:ext cx="6753514" cy="2593360"/>
          </a:xfrm>
        </p:spPr>
        <p:txBody>
          <a:bodyPr anchor="b"/>
          <a:lstStyle>
            <a:lvl1pPr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66801"/>
            <a:ext cx="10109953" cy="1446373"/>
          </a:xfrm>
        </p:spPr>
        <p:txBody>
          <a:bodyPr/>
          <a:lstStyle>
            <a:lvl1pPr marL="0" indent="0">
              <a:buNone/>
              <a:defRPr sz="2400">
                <a:solidFill>
                  <a:srgbClr val="003057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11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7779"/>
            <a:ext cx="10521949" cy="2093909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78213"/>
            <a:ext cx="10521950" cy="213200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1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25845"/>
            <a:ext cx="6753514" cy="2571336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338567"/>
            <a:ext cx="9660503" cy="150467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69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67805"/>
          <a:stretch/>
        </p:blipFill>
        <p:spPr>
          <a:xfrm>
            <a:off x="0" y="-12546"/>
            <a:ext cx="3925229" cy="6858000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23182" y="1154295"/>
            <a:ext cx="6730617" cy="2393133"/>
          </a:xfrm>
        </p:spPr>
        <p:txBody>
          <a:bodyPr anchor="b">
            <a:normAutofit/>
          </a:bodyPr>
          <a:lstStyle>
            <a:lvl1pPr algn="l">
              <a:lnSpc>
                <a:spcPts val="6000"/>
              </a:lnSpc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3183" y="3858260"/>
            <a:ext cx="6730616" cy="217924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81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598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41914" y="1449659"/>
            <a:ext cx="4611886" cy="211546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1914" y="3737670"/>
            <a:ext cx="4611886" cy="192439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723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351722"/>
            <a:ext cx="3932237" cy="1739348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1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on a couch&#10;&#10;AI-generated content may be incorrect.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419832-3BD9-0D52-E8E7-C9BD909D9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C33C57E-9121-CF14-22AD-8494CAB84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689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92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amily playing on a bed&#10;&#10;AI-generated content may be incorrect.">
            <a:extLst>
              <a:ext uri="{FF2B5EF4-FFF2-40B4-BE49-F238E27FC236}">
                <a16:creationId xmlns:a16="http://schemas.microsoft.com/office/drawing/2014/main" id="{93202AF8-FB8F-A6F0-115E-3DBA95DFB9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90308" y="-20782"/>
            <a:ext cx="6601691" cy="6878782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574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693389-1E70-124E-B243-62013115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CE2717-F67F-60F1-D13D-7774B874C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56183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truck on the road&#10;&#10;AI-generated content may be incorrect.">
            <a:extLst>
              <a:ext uri="{FF2B5EF4-FFF2-40B4-BE49-F238E27FC236}">
                <a16:creationId xmlns:a16="http://schemas.microsoft.com/office/drawing/2014/main" id="{86D58E58-3AC6-87B9-2107-57610673B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11815" y="-20782"/>
            <a:ext cx="6580184" cy="6937590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6036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7B01F6-E739-F668-3AB0-75B11EA6E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8CDD136-AA7C-B332-A50B-DC01BE403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7162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21C08A-55D4-8F9A-D673-6C7348A7BC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289C5E-9686-DB50-5E64-38F9C97DB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10515600" cy="1319212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D7CC6-B136-B3A0-B10E-65C0B8CC9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0137"/>
            <a:ext cx="10515600" cy="3849688"/>
          </a:xfrm>
        </p:spPr>
        <p:txBody>
          <a:bodyPr/>
          <a:lstStyle>
            <a:lvl1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2pPr>
            <a:lvl3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3pPr>
            <a:lvl4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4pPr>
            <a:lvl5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98AC9-BEE3-F570-C62E-95F5340E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31A0-3FDE-C36E-A818-74E98B89B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1E600-5D43-1580-DB20-CCFF52F02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519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_Content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E5CDF8-92F2-30A3-C55B-0763B821BC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1F1BCF-E3C0-0078-5756-7B58775D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58620-B90D-76AF-B405-3E72B773D8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4AEA6-D13E-05F5-67CD-89F3CC9B2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CF131-E2ED-AF46-E491-BFAAA449B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F1ACF-C561-3C76-05C6-AE1784731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B50E7-BF99-51C6-EEE5-5CBEB942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286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Content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FDDE1E-5D19-D27A-1F8C-44DEBEE641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671" y="1709837"/>
            <a:ext cx="4017825" cy="3477617"/>
          </a:xfrm>
        </p:spPr>
        <p:txBody>
          <a:bodyPr>
            <a:no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2B495C5-DBAF-BD74-5A86-D5AE8B833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8525" y="1709837"/>
            <a:ext cx="5264150" cy="347761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33054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wo Column_Content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78E02-E0A0-E6E6-CB7D-2A6904C3E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C3744-C1A0-5B98-CDB1-DA62ED92D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3BE37-B1F2-895C-D17C-49D0D2C8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Avenir Next LT Pro" panose="020B0504020202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3140C-E56D-059B-0D8E-4F75C9197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54E76-5533-C744-A056-EEF73121135A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0B1BE-36E6-0CE7-1DEC-41E00988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B1EB8-4DB6-05B6-6B5A-DEF8FDC5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D50-20A1-C446-B7CA-F37A7CE87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74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_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74B85F-6200-2434-4EB7-1176A7765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90308" y="-20782"/>
            <a:ext cx="6601691" cy="68787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81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and person sleeping on a bed&#10;&#10;AI-generated content may be incorrect.">
            <a:extLst>
              <a:ext uri="{FF2B5EF4-FFF2-40B4-BE49-F238E27FC236}">
                <a16:creationId xmlns:a16="http://schemas.microsoft.com/office/drawing/2014/main" id="{6BE0E3C3-0E03-824D-EF24-37107E2D7F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158"/>
            <a:ext cx="3896754" cy="6873158"/>
          </a:xfrm>
          <a:prstGeom prst="rect">
            <a:avLst/>
          </a:prstGeom>
        </p:spPr>
      </p:pic>
      <p:pic>
        <p:nvPicPr>
          <p:cNvPr id="27" name="Picture 2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C4837F83-D572-07F4-1C1B-B339CCF659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90" y="1204976"/>
            <a:ext cx="6128683" cy="1060082"/>
          </a:xfrm>
        </p:spPr>
        <p:txBody>
          <a:bodyPr>
            <a:noAutofit/>
          </a:bodyPr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33">
            <a:extLst>
              <a:ext uri="{FF2B5EF4-FFF2-40B4-BE49-F238E27FC236}">
                <a16:creationId xmlns:a16="http://schemas.microsoft.com/office/drawing/2014/main" id="{3389CBC1-60EE-734B-B68C-82B93AB63818}"/>
              </a:ext>
            </a:extLst>
          </p:cNvPr>
          <p:cNvSpPr txBox="1">
            <a:spLocks/>
          </p:cNvSpPr>
          <p:nvPr userDrawn="1"/>
        </p:nvSpPr>
        <p:spPr>
          <a:xfrm>
            <a:off x="5964342" y="2361395"/>
            <a:ext cx="519091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100"/>
              </a:lnSpc>
            </a:pPr>
            <a:endParaRPr lang="en-US" sz="1400" b="0" i="0">
              <a:solidFill>
                <a:srgbClr val="4C4D4B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F58ABB0-B50A-484C-94CA-B43543A1D7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246059"/>
            <a:ext cx="953706" cy="95473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00FA67-B7B5-7A4B-A141-308BB0C493A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45177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1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6CE115-BF21-1947-ADF1-A8CE397FA58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500923"/>
            <a:ext cx="953706" cy="95473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9D82A0-24EC-9A4D-BC7F-3B110112EE0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4761715"/>
            <a:ext cx="953706" cy="95473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83DD34-827C-16D2-75DA-4AC6991FAC1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68946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5B15DB-4CBD-91F8-DCC9-1FA317E3A6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84288" y="4940709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3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4605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13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12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N Bas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55A94-6A03-1410-226B-01645B54A4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9144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tx1"/>
                </a:solidFill>
                <a:latin typeface="Avenir Light" panose="020B0402020203090204"/>
              </a:defRPr>
            </a:lvl1pPr>
            <a:lvl2pPr marL="0" indent="182880">
              <a:lnSpc>
                <a:spcPct val="100000"/>
              </a:lnSpc>
              <a:spcAft>
                <a:spcPts val="600"/>
              </a:spcAft>
              <a:defRPr sz="1600">
                <a:solidFill>
                  <a:schemeClr val="tx1"/>
                </a:solidFill>
                <a:latin typeface="Avenir Light" panose="020B0402020203090204"/>
              </a:defRPr>
            </a:lvl2pPr>
            <a:lvl3pPr marL="27432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3pPr>
            <a:lvl4pPr marL="548640" indent="182880">
              <a:lnSpc>
                <a:spcPct val="100000"/>
              </a:lnSpc>
              <a:spcAft>
                <a:spcPts val="600"/>
              </a:spcAft>
              <a:defRPr sz="1400">
                <a:solidFill>
                  <a:schemeClr val="tx1"/>
                </a:solidFill>
                <a:latin typeface="Avenir Light" panose="020B0402020203090204"/>
              </a:defRPr>
            </a:lvl4pPr>
            <a:lvl5pPr marL="82296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21403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626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background with circles and crosses&#10;&#10;AI-generated content may be incorrect.">
            <a:extLst>
              <a:ext uri="{FF2B5EF4-FFF2-40B4-BE49-F238E27FC236}">
                <a16:creationId xmlns:a16="http://schemas.microsoft.com/office/drawing/2014/main" id="{B1B1CDB8-8701-466A-5D32-39E66CD0F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554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D7E5732D-107F-A80A-014A-9C8059D086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8763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Icon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ackground with a triangle&#10;&#10;AI-generated content may be incorrect.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1565" y="0"/>
            <a:ext cx="12344401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482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Icon_Navy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201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43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441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408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19101C0-5E77-F576-7539-6E4362C5CB54}"/>
              </a:ext>
            </a:extLst>
          </p:cNvPr>
          <p:cNvSpPr/>
          <p:nvPr userDrawn="1"/>
        </p:nvSpPr>
        <p:spPr>
          <a:xfrm>
            <a:off x="1547521" y="2840799"/>
            <a:ext cx="1395929" cy="1395929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51BBF3-C360-B15E-06BF-E861A066CC24}"/>
              </a:ext>
            </a:extLst>
          </p:cNvPr>
          <p:cNvSpPr/>
          <p:nvPr userDrawn="1"/>
        </p:nvSpPr>
        <p:spPr>
          <a:xfrm>
            <a:off x="3466883" y="2840799"/>
            <a:ext cx="1395929" cy="139592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2EE455-83B4-A64A-190E-0E81BE43AD10}"/>
              </a:ext>
            </a:extLst>
          </p:cNvPr>
          <p:cNvSpPr/>
          <p:nvPr userDrawn="1"/>
        </p:nvSpPr>
        <p:spPr>
          <a:xfrm>
            <a:off x="5386245" y="2840799"/>
            <a:ext cx="1395929" cy="139592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FB376C-1D45-4155-270A-8F429297E97A}"/>
              </a:ext>
            </a:extLst>
          </p:cNvPr>
          <p:cNvSpPr/>
          <p:nvPr userDrawn="1"/>
        </p:nvSpPr>
        <p:spPr>
          <a:xfrm>
            <a:off x="7305607" y="2840799"/>
            <a:ext cx="1395929" cy="139592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342FD3-B9AE-7C24-2A94-623C40C7F512}"/>
              </a:ext>
            </a:extLst>
          </p:cNvPr>
          <p:cNvSpPr/>
          <p:nvPr userDrawn="1"/>
        </p:nvSpPr>
        <p:spPr>
          <a:xfrm>
            <a:off x="9224969" y="2840799"/>
            <a:ext cx="1395929" cy="139592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E0B0FD-D2BA-EBE8-2308-A2943D0CAF41}"/>
              </a:ext>
            </a:extLst>
          </p:cNvPr>
          <p:cNvSpPr/>
          <p:nvPr userDrawn="1"/>
        </p:nvSpPr>
        <p:spPr>
          <a:xfrm flipV="1">
            <a:off x="3001048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361575-746D-DFCD-65A0-FA4523AD3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14" y="1582982"/>
            <a:ext cx="9991040" cy="6218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C6EBF4-FC68-5891-5AAD-8805C2659F1C}"/>
              </a:ext>
            </a:extLst>
          </p:cNvPr>
          <p:cNvSpPr/>
          <p:nvPr userDrawn="1"/>
        </p:nvSpPr>
        <p:spPr>
          <a:xfrm flipV="1">
            <a:off x="4920410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D52413-40DC-14DC-5316-B06D12E59C6C}"/>
              </a:ext>
            </a:extLst>
          </p:cNvPr>
          <p:cNvSpPr/>
          <p:nvPr userDrawn="1"/>
        </p:nvSpPr>
        <p:spPr>
          <a:xfrm flipV="1">
            <a:off x="6839772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4D324A-4CA0-EF92-878B-F3A24C0EF59A}"/>
              </a:ext>
            </a:extLst>
          </p:cNvPr>
          <p:cNvSpPr/>
          <p:nvPr userDrawn="1"/>
        </p:nvSpPr>
        <p:spPr>
          <a:xfrm flipV="1">
            <a:off x="8759134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E68C2337-3A84-83F5-26DA-0E70804A1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466" y="2231522"/>
            <a:ext cx="9991040" cy="3803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E4EA0E1-9D56-B458-895B-E8C0E9FD776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4878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3F8A851-96C8-CD72-9B3D-CB615B2318E4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3449925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DFEC8DDC-CA67-082D-847A-7A264CE6765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5369287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56F88C-C0A0-0927-EE07-C8359585E37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7288649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D03B99F-2F6E-697B-29C7-F08EFE9AF9DC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9208011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4499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>
            <a:extLst>
              <a:ext uri="{FF2B5EF4-FFF2-40B4-BE49-F238E27FC236}">
                <a16:creationId xmlns:a16="http://schemas.microsoft.com/office/drawing/2014/main" id="{07F8A937-2A3E-46C4-B27A-1FC4681D5A23}"/>
              </a:ext>
            </a:extLst>
          </p:cNvPr>
          <p:cNvSpPr/>
          <p:nvPr userDrawn="1"/>
        </p:nvSpPr>
        <p:spPr>
          <a:xfrm>
            <a:off x="1358032" y="1992082"/>
            <a:ext cx="2415766" cy="2415766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E9A0AA17-CBA4-40FE-9D07-7DCDF50E41A5}"/>
              </a:ext>
            </a:extLst>
          </p:cNvPr>
          <p:cNvSpPr>
            <a:spLocks/>
          </p:cNvSpPr>
          <p:nvPr userDrawn="1"/>
        </p:nvSpPr>
        <p:spPr bwMode="auto">
          <a:xfrm>
            <a:off x="3616635" y="3812089"/>
            <a:ext cx="446088" cy="614363"/>
          </a:xfrm>
          <a:custGeom>
            <a:avLst/>
            <a:gdLst>
              <a:gd name="T0" fmla="*/ 117 w 117"/>
              <a:gd name="T1" fmla="*/ 0 h 161"/>
              <a:gd name="T2" fmla="*/ 0 w 117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7" h="161">
                <a:moveTo>
                  <a:pt x="117" y="0"/>
                </a:moveTo>
                <a:cubicBezTo>
                  <a:pt x="91" y="63"/>
                  <a:pt x="51" y="117"/>
                  <a:pt x="0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BAA9FB8-81FF-4CAC-9759-CBA88D9512B2}"/>
              </a:ext>
            </a:extLst>
          </p:cNvPr>
          <p:cNvSpPr>
            <a:spLocks/>
          </p:cNvSpPr>
          <p:nvPr userDrawn="1"/>
        </p:nvSpPr>
        <p:spPr bwMode="auto">
          <a:xfrm>
            <a:off x="4138923" y="2824663"/>
            <a:ext cx="46038" cy="754063"/>
          </a:xfrm>
          <a:custGeom>
            <a:avLst/>
            <a:gdLst>
              <a:gd name="T0" fmla="*/ 0 w 12"/>
              <a:gd name="T1" fmla="*/ 0 h 198"/>
              <a:gd name="T2" fmla="*/ 12 w 12"/>
              <a:gd name="T3" fmla="*/ 99 h 198"/>
              <a:gd name="T4" fmla="*/ 0 w 12"/>
              <a:gd name="T5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198">
                <a:moveTo>
                  <a:pt x="0" y="0"/>
                </a:moveTo>
                <a:cubicBezTo>
                  <a:pt x="8" y="31"/>
                  <a:pt x="12" y="65"/>
                  <a:pt x="12" y="99"/>
                </a:cubicBezTo>
                <a:cubicBezTo>
                  <a:pt x="12" y="133"/>
                  <a:pt x="8" y="166"/>
                  <a:pt x="0" y="198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8E68426-7830-41EA-8757-853E25E1EE01}"/>
              </a:ext>
            </a:extLst>
          </p:cNvPr>
          <p:cNvSpPr>
            <a:spLocks/>
          </p:cNvSpPr>
          <p:nvPr userDrawn="1"/>
        </p:nvSpPr>
        <p:spPr bwMode="auto">
          <a:xfrm>
            <a:off x="3621398" y="1976938"/>
            <a:ext cx="441325" cy="614363"/>
          </a:xfrm>
          <a:custGeom>
            <a:avLst/>
            <a:gdLst>
              <a:gd name="T0" fmla="*/ 0 w 116"/>
              <a:gd name="T1" fmla="*/ 0 h 161"/>
              <a:gd name="T2" fmla="*/ 116 w 116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6" h="161">
                <a:moveTo>
                  <a:pt x="0" y="0"/>
                </a:moveTo>
                <a:cubicBezTo>
                  <a:pt x="50" y="43"/>
                  <a:pt x="91" y="98"/>
                  <a:pt x="116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C51F970-1979-48D7-B4DD-2A20BA0C6523}"/>
              </a:ext>
            </a:extLst>
          </p:cNvPr>
          <p:cNvSpPr>
            <a:spLocks/>
          </p:cNvSpPr>
          <p:nvPr userDrawn="1"/>
        </p:nvSpPr>
        <p:spPr bwMode="auto">
          <a:xfrm>
            <a:off x="975035" y="1595938"/>
            <a:ext cx="2447925" cy="3211513"/>
          </a:xfrm>
          <a:custGeom>
            <a:avLst/>
            <a:gdLst>
              <a:gd name="T0" fmla="*/ 642 w 642"/>
              <a:gd name="T1" fmla="*/ 779 h 842"/>
              <a:gd name="T2" fmla="*/ 421 w 642"/>
              <a:gd name="T3" fmla="*/ 842 h 842"/>
              <a:gd name="T4" fmla="*/ 0 w 642"/>
              <a:gd name="T5" fmla="*/ 421 h 842"/>
              <a:gd name="T6" fmla="*/ 421 w 642"/>
              <a:gd name="T7" fmla="*/ 0 h 842"/>
              <a:gd name="T8" fmla="*/ 642 w 642"/>
              <a:gd name="T9" fmla="*/ 6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2" h="842">
                <a:moveTo>
                  <a:pt x="642" y="779"/>
                </a:moveTo>
                <a:cubicBezTo>
                  <a:pt x="577" y="819"/>
                  <a:pt x="502" y="842"/>
                  <a:pt x="421" y="842"/>
                </a:cubicBezTo>
                <a:cubicBezTo>
                  <a:pt x="189" y="842"/>
                  <a:pt x="0" y="653"/>
                  <a:pt x="0" y="421"/>
                </a:cubicBezTo>
                <a:cubicBezTo>
                  <a:pt x="0" y="188"/>
                  <a:pt x="189" y="0"/>
                  <a:pt x="421" y="0"/>
                </a:cubicBezTo>
                <a:cubicBezTo>
                  <a:pt x="502" y="0"/>
                  <a:pt x="578" y="23"/>
                  <a:pt x="642" y="62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D015368-AB24-4F33-B8C8-6C85FE0F59EB}"/>
              </a:ext>
            </a:extLst>
          </p:cNvPr>
          <p:cNvSpPr/>
          <p:nvPr userDrawn="1"/>
        </p:nvSpPr>
        <p:spPr>
          <a:xfrm>
            <a:off x="3564845" y="640470"/>
            <a:ext cx="1052708" cy="1052708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B9A5FA2-836F-4037-8AEB-DFB626FE0118}"/>
              </a:ext>
            </a:extLst>
          </p:cNvPr>
          <p:cNvSpPr/>
          <p:nvPr userDrawn="1"/>
        </p:nvSpPr>
        <p:spPr>
          <a:xfrm>
            <a:off x="4464165" y="1904708"/>
            <a:ext cx="1052708" cy="105270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9991520-DE1A-4745-892A-E7C839DBCD03}"/>
              </a:ext>
            </a:extLst>
          </p:cNvPr>
          <p:cNvSpPr/>
          <p:nvPr userDrawn="1"/>
        </p:nvSpPr>
        <p:spPr>
          <a:xfrm>
            <a:off x="4464164" y="3433470"/>
            <a:ext cx="1052708" cy="105270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DC5CFDE-BFB8-4A00-9799-6DEDDF70534A}"/>
              </a:ext>
            </a:extLst>
          </p:cNvPr>
          <p:cNvSpPr/>
          <p:nvPr userDrawn="1"/>
        </p:nvSpPr>
        <p:spPr>
          <a:xfrm>
            <a:off x="3570597" y="4713582"/>
            <a:ext cx="1052708" cy="105270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9" name="Gear">
            <a:extLst>
              <a:ext uri="{FF2B5EF4-FFF2-40B4-BE49-F238E27FC236}">
                <a16:creationId xmlns:a16="http://schemas.microsoft.com/office/drawing/2014/main" id="{BD2F3058-78E1-4E6B-A36D-F01C4227D8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30377" y="5063018"/>
            <a:ext cx="333149" cy="35383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" name="Briefcase">
            <a:extLst>
              <a:ext uri="{FF2B5EF4-FFF2-40B4-BE49-F238E27FC236}">
                <a16:creationId xmlns:a16="http://schemas.microsoft.com/office/drawing/2014/main" id="{BCC3E1DA-6E3F-47A6-9CDE-FEB43FDD263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17387" y="2280304"/>
            <a:ext cx="346264" cy="301516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1" name="Human">
            <a:extLst>
              <a:ext uri="{FF2B5EF4-FFF2-40B4-BE49-F238E27FC236}">
                <a16:creationId xmlns:a16="http://schemas.microsoft.com/office/drawing/2014/main" id="{39F0CA40-0634-4293-B384-122F185C30A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33889" y="3787247"/>
            <a:ext cx="313258" cy="34515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2" name="Clock">
            <a:extLst>
              <a:ext uri="{FF2B5EF4-FFF2-40B4-BE49-F238E27FC236}">
                <a16:creationId xmlns:a16="http://schemas.microsoft.com/office/drawing/2014/main" id="{52D89E1D-2B6E-4EFF-9B90-19BA8AB5637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05935" y="977481"/>
            <a:ext cx="370528" cy="378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EBA3CA-86DD-374B-9DD5-814045DD81C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58032" y="2846894"/>
            <a:ext cx="241576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KEY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TAKEAWAY</a:t>
            </a:r>
            <a:endParaRPr kumimoji="0" lang="ru-UA" altLang="ru-UA" sz="2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75249DB-99B9-69D6-CADD-68C7A2D9B12D}"/>
              </a:ext>
            </a:extLst>
          </p:cNvPr>
          <p:cNvGrpSpPr/>
          <p:nvPr userDrawn="1"/>
        </p:nvGrpSpPr>
        <p:grpSpPr>
          <a:xfrm>
            <a:off x="3390257" y="4372355"/>
            <a:ext cx="281585" cy="281585"/>
            <a:chOff x="3523875" y="4614790"/>
            <a:chExt cx="281585" cy="28158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25BD758-1906-4AD6-C55F-F157C0C1E859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FFF9535-B5C5-B4C6-A58A-34577A37799A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2C5C9BD-7ECE-2288-412A-29F81B796719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63D5609-DC46-E15B-A8F9-BDD0003847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EF68448-4C49-EF8E-0258-529FA9C95D02}"/>
              </a:ext>
            </a:extLst>
          </p:cNvPr>
          <p:cNvGrpSpPr/>
          <p:nvPr userDrawn="1"/>
        </p:nvGrpSpPr>
        <p:grpSpPr>
          <a:xfrm>
            <a:off x="3955190" y="3569714"/>
            <a:ext cx="281585" cy="281585"/>
            <a:chOff x="3523875" y="4614790"/>
            <a:chExt cx="281585" cy="28158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CCEA5E0-EAA2-947A-7FB7-535DBC36C21E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747A3782-A5DF-AEE0-C9E6-EC078AD310B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4B7DEF43-7D26-8E22-F59F-1139D6D49DA5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C043CFB-D85B-09A2-2A11-D165DC1026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8188C33-5DC8-3DA9-05B6-F06B0BD26E92}"/>
              </a:ext>
            </a:extLst>
          </p:cNvPr>
          <p:cNvGrpSpPr/>
          <p:nvPr userDrawn="1"/>
        </p:nvGrpSpPr>
        <p:grpSpPr>
          <a:xfrm>
            <a:off x="3958225" y="2580564"/>
            <a:ext cx="281585" cy="281585"/>
            <a:chOff x="3523875" y="4614790"/>
            <a:chExt cx="281585" cy="281585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70148EBD-4670-55CF-075A-94E630CCA18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A469C17-487E-EDCC-E77D-5C23689EA253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1F5AF77-F497-9C89-0E07-DB0A5F1882E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E0ADB32-5E34-B7A2-29DC-6404F449CC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61B67736-A312-1E1B-BD15-20DDFA0B3FEE}"/>
              </a:ext>
            </a:extLst>
          </p:cNvPr>
          <p:cNvGrpSpPr/>
          <p:nvPr userDrawn="1"/>
        </p:nvGrpSpPr>
        <p:grpSpPr>
          <a:xfrm>
            <a:off x="3390256" y="1760700"/>
            <a:ext cx="281585" cy="281585"/>
            <a:chOff x="3523875" y="4614790"/>
            <a:chExt cx="281585" cy="281585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30966C83-5F86-E40D-C8AC-6EF7A807C9F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2645F28B-6177-8443-B8BA-40554C151248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1B68FA28-4510-DDA0-F79D-5FF42C4F2E46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EC7FBAA1-12E1-0B65-E0F1-74E3A04D1B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A2B650F-6823-2BA1-04BB-76F80714C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08529" y="103862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15AD5B4-A337-C455-A287-1F67750F89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08529" y="640469"/>
            <a:ext cx="4412909" cy="315409"/>
          </a:xfrm>
        </p:spPr>
        <p:txBody>
          <a:bodyPr anchor="b">
            <a:normAutofit/>
          </a:bodyPr>
          <a:lstStyle>
            <a:lvl1pPr algn="l">
              <a:defRPr sz="16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3CADA1C-C662-7829-14D0-6229A61D9FB1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576390" y="23404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45D32D-4390-0056-3AD6-476BE9ED4FC8}"/>
              </a:ext>
            </a:extLst>
          </p:cNvPr>
          <p:cNvSpPr txBox="1">
            <a:spLocks/>
          </p:cNvSpPr>
          <p:nvPr userDrawn="1"/>
        </p:nvSpPr>
        <p:spPr>
          <a:xfrm>
            <a:off x="6576390" y="1904707"/>
            <a:ext cx="4412909" cy="3755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6934A50-A9C8-96B9-CC10-87639210C655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6390" y="37038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F216294-F4A3-F846-1A02-C56940D52FB1}"/>
              </a:ext>
            </a:extLst>
          </p:cNvPr>
          <p:cNvSpPr txBox="1">
            <a:spLocks/>
          </p:cNvSpPr>
          <p:nvPr userDrawn="1"/>
        </p:nvSpPr>
        <p:spPr>
          <a:xfrm>
            <a:off x="6576390" y="3229133"/>
            <a:ext cx="4412909" cy="3920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7F9504-58D2-9888-F8D0-B1922012A10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108529" y="5068186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42F6A4-2D56-84A8-6290-60B58422BE9D}"/>
              </a:ext>
            </a:extLst>
          </p:cNvPr>
          <p:cNvSpPr txBox="1">
            <a:spLocks/>
          </p:cNvSpPr>
          <p:nvPr userDrawn="1"/>
        </p:nvSpPr>
        <p:spPr>
          <a:xfrm>
            <a:off x="6108529" y="4653940"/>
            <a:ext cx="4412909" cy="33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0775969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A85320D-D75A-E1A0-4785-17A749E3AC66}"/>
              </a:ext>
            </a:extLst>
          </p:cNvPr>
          <p:cNvGrpSpPr/>
          <p:nvPr userDrawn="1"/>
        </p:nvGrpSpPr>
        <p:grpSpPr>
          <a:xfrm>
            <a:off x="3945034" y="1400524"/>
            <a:ext cx="4391214" cy="4391214"/>
            <a:chOff x="3789080" y="1275647"/>
            <a:chExt cx="4613840" cy="461384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B62FD92-CFEF-0B95-8241-B064216F7853}"/>
                </a:ext>
              </a:extLst>
            </p:cNvPr>
            <p:cNvSpPr/>
            <p:nvPr/>
          </p:nvSpPr>
          <p:spPr>
            <a:xfrm>
              <a:off x="3789080" y="1275647"/>
              <a:ext cx="4613840" cy="46138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rgbClr val="4C4D4B"/>
                </a:solidFill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11A7FDE-AF2D-BAB8-715F-1DC50B828523}"/>
                </a:ext>
              </a:extLst>
            </p:cNvPr>
            <p:cNvGrpSpPr/>
            <p:nvPr/>
          </p:nvGrpSpPr>
          <p:grpSpPr>
            <a:xfrm>
              <a:off x="4209209" y="1693578"/>
              <a:ext cx="3773582" cy="3777978"/>
              <a:chOff x="4054475" y="1382713"/>
              <a:chExt cx="4087813" cy="4092575"/>
            </a:xfrm>
          </p:grpSpPr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A2970277-49FD-F605-80FB-7D2AA5DC1B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1382713"/>
                <a:ext cx="2005013" cy="2008188"/>
              </a:xfrm>
              <a:custGeom>
                <a:avLst/>
                <a:gdLst>
                  <a:gd name="T0" fmla="*/ 527 w 527"/>
                  <a:gd name="T1" fmla="*/ 496 h 527"/>
                  <a:gd name="T2" fmla="*/ 527 w 527"/>
                  <a:gd name="T3" fmla="*/ 32 h 527"/>
                  <a:gd name="T4" fmla="*/ 494 w 527"/>
                  <a:gd name="T5" fmla="*/ 1 h 527"/>
                  <a:gd name="T6" fmla="*/ 1 w 527"/>
                  <a:gd name="T7" fmla="*/ 494 h 527"/>
                  <a:gd name="T8" fmla="*/ 32 w 527"/>
                  <a:gd name="T9" fmla="*/ 527 h 527"/>
                  <a:gd name="T10" fmla="*/ 496 w 527"/>
                  <a:gd name="T11" fmla="*/ 527 h 527"/>
                  <a:gd name="T12" fmla="*/ 527 w 527"/>
                  <a:gd name="T13" fmla="*/ 496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527" y="496"/>
                    </a:moveTo>
                    <a:cubicBezTo>
                      <a:pt x="527" y="32"/>
                      <a:pt x="527" y="32"/>
                      <a:pt x="527" y="32"/>
                    </a:cubicBezTo>
                    <a:cubicBezTo>
                      <a:pt x="527" y="14"/>
                      <a:pt x="512" y="0"/>
                      <a:pt x="494" y="1"/>
                    </a:cubicBezTo>
                    <a:cubicBezTo>
                      <a:pt x="231" y="22"/>
                      <a:pt x="22" y="231"/>
                      <a:pt x="1" y="494"/>
                    </a:cubicBezTo>
                    <a:cubicBezTo>
                      <a:pt x="0" y="512"/>
                      <a:pt x="14" y="527"/>
                      <a:pt x="32" y="527"/>
                    </a:cubicBezTo>
                    <a:cubicBezTo>
                      <a:pt x="496" y="527"/>
                      <a:pt x="496" y="527"/>
                      <a:pt x="496" y="527"/>
                    </a:cubicBezTo>
                    <a:cubicBezTo>
                      <a:pt x="513" y="527"/>
                      <a:pt x="527" y="513"/>
                      <a:pt x="527" y="496"/>
                    </a:cubicBezTo>
                    <a:close/>
                  </a:path>
                </a:pathLst>
              </a:custGeom>
              <a:solidFill>
                <a:schemeClr val="accent4">
                  <a:alpha val="50466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D33C574E-CE66-309D-1EBB-EAD75037E1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5688" y="1382713"/>
                <a:ext cx="2006600" cy="2008188"/>
              </a:xfrm>
              <a:custGeom>
                <a:avLst/>
                <a:gdLst>
                  <a:gd name="T0" fmla="*/ 31 w 527"/>
                  <a:gd name="T1" fmla="*/ 527 h 527"/>
                  <a:gd name="T2" fmla="*/ 495 w 527"/>
                  <a:gd name="T3" fmla="*/ 527 h 527"/>
                  <a:gd name="T4" fmla="*/ 526 w 527"/>
                  <a:gd name="T5" fmla="*/ 494 h 527"/>
                  <a:gd name="T6" fmla="*/ 33 w 527"/>
                  <a:gd name="T7" fmla="*/ 1 h 527"/>
                  <a:gd name="T8" fmla="*/ 0 w 527"/>
                  <a:gd name="T9" fmla="*/ 32 h 527"/>
                  <a:gd name="T10" fmla="*/ 0 w 527"/>
                  <a:gd name="T11" fmla="*/ 496 h 527"/>
                  <a:gd name="T12" fmla="*/ 31 w 527"/>
                  <a:gd name="T13" fmla="*/ 52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31" y="527"/>
                    </a:moveTo>
                    <a:cubicBezTo>
                      <a:pt x="495" y="527"/>
                      <a:pt x="495" y="527"/>
                      <a:pt x="495" y="527"/>
                    </a:cubicBezTo>
                    <a:cubicBezTo>
                      <a:pt x="513" y="527"/>
                      <a:pt x="527" y="512"/>
                      <a:pt x="526" y="494"/>
                    </a:cubicBezTo>
                    <a:cubicBezTo>
                      <a:pt x="505" y="231"/>
                      <a:pt x="296" y="22"/>
                      <a:pt x="33" y="1"/>
                    </a:cubicBezTo>
                    <a:cubicBezTo>
                      <a:pt x="15" y="0"/>
                      <a:pt x="0" y="14"/>
                      <a:pt x="0" y="32"/>
                    </a:cubicBezTo>
                    <a:cubicBezTo>
                      <a:pt x="0" y="496"/>
                      <a:pt x="0" y="496"/>
                      <a:pt x="0" y="496"/>
                    </a:cubicBezTo>
                    <a:cubicBezTo>
                      <a:pt x="0" y="513"/>
                      <a:pt x="14" y="527"/>
                      <a:pt x="31" y="5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3D8B900-4D0D-7372-F40D-CE02227BC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1157" y="3464382"/>
                <a:ext cx="2006600" cy="2008188"/>
              </a:xfrm>
              <a:custGeom>
                <a:avLst/>
                <a:gdLst>
                  <a:gd name="T0" fmla="*/ 0 w 527"/>
                  <a:gd name="T1" fmla="*/ 31 h 527"/>
                  <a:gd name="T2" fmla="*/ 0 w 527"/>
                  <a:gd name="T3" fmla="*/ 495 h 527"/>
                  <a:gd name="T4" fmla="*/ 33 w 527"/>
                  <a:gd name="T5" fmla="*/ 526 h 527"/>
                  <a:gd name="T6" fmla="*/ 526 w 527"/>
                  <a:gd name="T7" fmla="*/ 33 h 527"/>
                  <a:gd name="T8" fmla="*/ 495 w 527"/>
                  <a:gd name="T9" fmla="*/ 0 h 527"/>
                  <a:gd name="T10" fmla="*/ 31 w 527"/>
                  <a:gd name="T11" fmla="*/ 0 h 527"/>
                  <a:gd name="T12" fmla="*/ 0 w 527"/>
                  <a:gd name="T13" fmla="*/ 31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0" y="31"/>
                    </a:moveTo>
                    <a:cubicBezTo>
                      <a:pt x="0" y="495"/>
                      <a:pt x="0" y="495"/>
                      <a:pt x="0" y="495"/>
                    </a:cubicBezTo>
                    <a:cubicBezTo>
                      <a:pt x="0" y="513"/>
                      <a:pt x="15" y="527"/>
                      <a:pt x="33" y="526"/>
                    </a:cubicBezTo>
                    <a:cubicBezTo>
                      <a:pt x="296" y="505"/>
                      <a:pt x="505" y="296"/>
                      <a:pt x="526" y="33"/>
                    </a:cubicBezTo>
                    <a:cubicBezTo>
                      <a:pt x="527" y="15"/>
                      <a:pt x="513" y="0"/>
                      <a:pt x="495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lose/>
                  </a:path>
                </a:pathLst>
              </a:custGeom>
              <a:solidFill>
                <a:schemeClr val="accent5">
                  <a:alpha val="49505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470F203E-3FA0-1BBD-3B50-2AD105449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3467100"/>
                <a:ext cx="2005013" cy="2008188"/>
              </a:xfrm>
              <a:custGeom>
                <a:avLst/>
                <a:gdLst>
                  <a:gd name="T0" fmla="*/ 496 w 527"/>
                  <a:gd name="T1" fmla="*/ 0 h 527"/>
                  <a:gd name="T2" fmla="*/ 32 w 527"/>
                  <a:gd name="T3" fmla="*/ 0 h 527"/>
                  <a:gd name="T4" fmla="*/ 1 w 527"/>
                  <a:gd name="T5" fmla="*/ 33 h 527"/>
                  <a:gd name="T6" fmla="*/ 494 w 527"/>
                  <a:gd name="T7" fmla="*/ 526 h 527"/>
                  <a:gd name="T8" fmla="*/ 527 w 527"/>
                  <a:gd name="T9" fmla="*/ 495 h 527"/>
                  <a:gd name="T10" fmla="*/ 527 w 527"/>
                  <a:gd name="T11" fmla="*/ 31 h 527"/>
                  <a:gd name="T12" fmla="*/ 496 w 527"/>
                  <a:gd name="T13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49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4" y="0"/>
                      <a:pt x="0" y="15"/>
                      <a:pt x="1" y="33"/>
                    </a:cubicBezTo>
                    <a:cubicBezTo>
                      <a:pt x="22" y="296"/>
                      <a:pt x="231" y="505"/>
                      <a:pt x="494" y="526"/>
                    </a:cubicBezTo>
                    <a:cubicBezTo>
                      <a:pt x="512" y="527"/>
                      <a:pt x="527" y="513"/>
                      <a:pt x="527" y="495"/>
                    </a:cubicBezTo>
                    <a:cubicBezTo>
                      <a:pt x="527" y="31"/>
                      <a:pt x="527" y="31"/>
                      <a:pt x="527" y="31"/>
                    </a:cubicBezTo>
                    <a:cubicBezTo>
                      <a:pt x="527" y="14"/>
                      <a:pt x="513" y="0"/>
                      <a:pt x="496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16890F9-992E-9A1A-F89D-53783BC003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56671" y="2842506"/>
              <a:ext cx="1478658" cy="14801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rgbClr val="4C4D4B"/>
                </a:solidFill>
              </a:endParaRPr>
            </a:p>
          </p:txBody>
        </p:sp>
      </p:grp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80C8E4C-293C-A5F7-6826-6A96F9E43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5803" y="2718689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2B0887-6D4B-CC69-6AE7-EBF165FE5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5803" y="2169763"/>
            <a:ext cx="2056765" cy="466180"/>
          </a:xfrm>
        </p:spPr>
        <p:txBody>
          <a:bodyPr anchor="b">
            <a:normAutofit/>
          </a:bodyPr>
          <a:lstStyle>
            <a:lvl1pPr algn="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203861F-2644-40A6-8844-9B3C960BA917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335803" y="4439001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63E1C9B-7BCC-2033-490D-C4B407A445A1}"/>
              </a:ext>
            </a:extLst>
          </p:cNvPr>
          <p:cNvSpPr txBox="1">
            <a:spLocks/>
          </p:cNvSpPr>
          <p:nvPr userDrawn="1"/>
        </p:nvSpPr>
        <p:spPr>
          <a:xfrm>
            <a:off x="1335803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C45C261-2B05-6E7F-3386-74A7F780718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888714" y="2718689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A7EC5EE-BE40-873B-8C44-A8C1A08CF001}"/>
              </a:ext>
            </a:extLst>
          </p:cNvPr>
          <p:cNvSpPr txBox="1">
            <a:spLocks/>
          </p:cNvSpPr>
          <p:nvPr userDrawn="1"/>
        </p:nvSpPr>
        <p:spPr>
          <a:xfrm>
            <a:off x="8888714" y="2169763"/>
            <a:ext cx="2056765" cy="4661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Subhead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6FC7A24-136D-E149-BAD0-DDAD0042BCF7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888714" y="4439001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66BDA80-5E79-6284-A816-C45B70363D25}"/>
              </a:ext>
            </a:extLst>
          </p:cNvPr>
          <p:cNvSpPr txBox="1">
            <a:spLocks/>
          </p:cNvSpPr>
          <p:nvPr userDrawn="1"/>
        </p:nvSpPr>
        <p:spPr>
          <a:xfrm>
            <a:off x="8888714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2023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2D6A1E-9F46-F884-ADB9-734CE7072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892ABB9-053B-9F40-6FCB-74A91DA508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79625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30" y="1"/>
            <a:ext cx="12191999" cy="6857999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B91384F6-F275-F647-C26F-A2F4E2383862}"/>
              </a:ext>
            </a:extLst>
          </p:cNvPr>
          <p:cNvSpPr/>
          <p:nvPr userDrawn="1"/>
        </p:nvSpPr>
        <p:spPr>
          <a:xfrm>
            <a:off x="0" y="3069770"/>
            <a:ext cx="12201526" cy="39025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6" name="Picture 65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523063B6-AFE8-B291-7C16-008FC0D421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810" y="1655262"/>
            <a:ext cx="2395902" cy="2395902"/>
          </a:xfrm>
          <a:prstGeom prst="rect">
            <a:avLst/>
          </a:prstGeom>
        </p:spPr>
      </p:pic>
      <p:pic>
        <p:nvPicPr>
          <p:cNvPr id="69" name="Picture 68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3705D8FC-5FE6-6345-6312-F0C7CC7C31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3604047" y="1655509"/>
            <a:ext cx="2395902" cy="2395902"/>
          </a:xfrm>
          <a:prstGeom prst="rect">
            <a:avLst/>
          </a:prstGeom>
        </p:spPr>
      </p:pic>
      <p:pic>
        <p:nvPicPr>
          <p:cNvPr id="70" name="Picture 69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DDB371F3-1488-1550-E030-B8CFB8FE4A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3049" y="1655262"/>
            <a:ext cx="2395902" cy="2395902"/>
          </a:xfrm>
          <a:prstGeom prst="rect">
            <a:avLst/>
          </a:prstGeom>
        </p:spPr>
      </p:pic>
      <p:pic>
        <p:nvPicPr>
          <p:cNvPr id="71" name="Picture 70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951078C9-E70B-EF2C-93B1-CD6E7D487D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51054" y="1655262"/>
            <a:ext cx="2395902" cy="2395902"/>
          </a:xfrm>
          <a:prstGeom prst="rect">
            <a:avLst/>
          </a:prstGeo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9B0E8820-302B-B036-7056-387B2C9F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8467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4B10DF-2184-9E4F-530E-3C82FE6DCD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9379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8C659-4A9E-4251-9241-CDE57564234C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18778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DCB7DD-67EF-FA2A-F1F8-090B35433EB1}"/>
              </a:ext>
            </a:extLst>
          </p:cNvPr>
          <p:cNvSpPr txBox="1">
            <a:spLocks/>
          </p:cNvSpPr>
          <p:nvPr userDrawn="1"/>
        </p:nvSpPr>
        <p:spPr>
          <a:xfrm>
            <a:off x="3769690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8D3487F-D603-7543-66FD-6492DFD9372B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94244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C992072-92BD-84D2-AD7E-301DE30846A3}"/>
              </a:ext>
            </a:extLst>
          </p:cNvPr>
          <p:cNvSpPr txBox="1">
            <a:spLocks/>
          </p:cNvSpPr>
          <p:nvPr userDrawn="1"/>
        </p:nvSpPr>
        <p:spPr>
          <a:xfrm>
            <a:off x="6445156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2E8791E-9A0C-BFB0-059D-B38F984CA1F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69711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436E784-8660-4A4A-0163-7B5B92A6974D}"/>
              </a:ext>
            </a:extLst>
          </p:cNvPr>
          <p:cNvSpPr txBox="1">
            <a:spLocks/>
          </p:cNvSpPr>
          <p:nvPr userDrawn="1"/>
        </p:nvSpPr>
        <p:spPr>
          <a:xfrm>
            <a:off x="9120623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86549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46F69A4-DDC7-D0F6-2BB5-958EF414D5A4}"/>
              </a:ext>
            </a:extLst>
          </p:cNvPr>
          <p:cNvSpPr/>
          <p:nvPr userDrawn="1"/>
        </p:nvSpPr>
        <p:spPr>
          <a:xfrm>
            <a:off x="1116843" y="1844299"/>
            <a:ext cx="2070840" cy="20708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60124C3-F766-A63E-6782-E8BA46A12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72969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82C0A2E-BD86-879F-3435-6A15BBF32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881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07C576F-C567-3001-5794-EBBBB5A3FF09}"/>
              </a:ext>
            </a:extLst>
          </p:cNvPr>
          <p:cNvSpPr/>
          <p:nvPr userDrawn="1"/>
        </p:nvSpPr>
        <p:spPr>
          <a:xfrm>
            <a:off x="3747154" y="1844299"/>
            <a:ext cx="2070840" cy="20708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361278D5-F49D-B9AA-47E2-7258CF16921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03280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6AF56401-DE20-1357-BCCF-83FE6DCCBC82}"/>
              </a:ext>
            </a:extLst>
          </p:cNvPr>
          <p:cNvSpPr txBox="1">
            <a:spLocks/>
          </p:cNvSpPr>
          <p:nvPr userDrawn="1"/>
        </p:nvSpPr>
        <p:spPr>
          <a:xfrm>
            <a:off x="3754192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600CD9E-5D3B-83AC-CDE9-574FBE0B66A7}"/>
              </a:ext>
            </a:extLst>
          </p:cNvPr>
          <p:cNvSpPr/>
          <p:nvPr userDrawn="1"/>
        </p:nvSpPr>
        <p:spPr>
          <a:xfrm>
            <a:off x="6422620" y="1844299"/>
            <a:ext cx="2070840" cy="20708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28B7F658-D91D-657D-2679-798A21FAC67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8746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24A34F08-E6DA-5E0D-FEC9-6F7597B546A1}"/>
              </a:ext>
            </a:extLst>
          </p:cNvPr>
          <p:cNvSpPr txBox="1">
            <a:spLocks/>
          </p:cNvSpPr>
          <p:nvPr userDrawn="1"/>
        </p:nvSpPr>
        <p:spPr>
          <a:xfrm>
            <a:off x="6429658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A167D4-1446-3027-95E8-B9489489186A}"/>
              </a:ext>
            </a:extLst>
          </p:cNvPr>
          <p:cNvSpPr/>
          <p:nvPr userDrawn="1"/>
        </p:nvSpPr>
        <p:spPr>
          <a:xfrm>
            <a:off x="9098087" y="1844299"/>
            <a:ext cx="2070840" cy="20708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B7AA93C5-8BFF-24CB-209F-99316023572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54213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29A502C-39D8-35DA-F662-3230D4ADEADC}"/>
              </a:ext>
            </a:extLst>
          </p:cNvPr>
          <p:cNvSpPr txBox="1">
            <a:spLocks/>
          </p:cNvSpPr>
          <p:nvPr userDrawn="1"/>
        </p:nvSpPr>
        <p:spPr>
          <a:xfrm>
            <a:off x="9105125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850880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Oval 306">
            <a:extLst>
              <a:ext uri="{FF2B5EF4-FFF2-40B4-BE49-F238E27FC236}">
                <a16:creationId xmlns:a16="http://schemas.microsoft.com/office/drawing/2014/main" id="{C6369D54-B597-DCBE-AEEE-CEA24FF5D9D0}"/>
              </a:ext>
            </a:extLst>
          </p:cNvPr>
          <p:cNvSpPr/>
          <p:nvPr userDrawn="1"/>
        </p:nvSpPr>
        <p:spPr>
          <a:xfrm>
            <a:off x="102690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BABFB682-8ADE-8ECF-D113-FE5593F3335F}"/>
              </a:ext>
            </a:extLst>
          </p:cNvPr>
          <p:cNvSpPr/>
          <p:nvPr userDrawn="1"/>
        </p:nvSpPr>
        <p:spPr>
          <a:xfrm>
            <a:off x="102690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52B3BF2F-F8D9-0C2E-0B80-5D45A1A1BA8C}"/>
              </a:ext>
            </a:extLst>
          </p:cNvPr>
          <p:cNvSpPr/>
          <p:nvPr userDrawn="1"/>
        </p:nvSpPr>
        <p:spPr>
          <a:xfrm>
            <a:off x="102690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4EDE9774-2DD6-C6D8-1AED-60559EF6CECF}"/>
              </a:ext>
            </a:extLst>
          </p:cNvPr>
          <p:cNvSpPr/>
          <p:nvPr userDrawn="1"/>
        </p:nvSpPr>
        <p:spPr>
          <a:xfrm>
            <a:off x="102690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59E22163-4FA7-0CC4-C7C4-92D8FCD84254}"/>
              </a:ext>
            </a:extLst>
          </p:cNvPr>
          <p:cNvSpPr/>
          <p:nvPr userDrawn="1"/>
        </p:nvSpPr>
        <p:spPr>
          <a:xfrm>
            <a:off x="8959232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5888F7E5-D3D8-DFC9-43D7-983DAFE55B74}"/>
              </a:ext>
            </a:extLst>
          </p:cNvPr>
          <p:cNvSpPr/>
          <p:nvPr userDrawn="1"/>
        </p:nvSpPr>
        <p:spPr>
          <a:xfrm>
            <a:off x="8959232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4E5C8EC3-10B6-D735-216A-89EEE54BF719}"/>
              </a:ext>
            </a:extLst>
          </p:cNvPr>
          <p:cNvSpPr/>
          <p:nvPr userDrawn="1"/>
        </p:nvSpPr>
        <p:spPr>
          <a:xfrm>
            <a:off x="8959232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B5D61C92-5BF4-84C2-2F5E-41A835302889}"/>
              </a:ext>
            </a:extLst>
          </p:cNvPr>
          <p:cNvSpPr/>
          <p:nvPr userDrawn="1"/>
        </p:nvSpPr>
        <p:spPr>
          <a:xfrm>
            <a:off x="8959232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6B6F888-D048-F278-5E7A-57FEBD5A0FC5}"/>
              </a:ext>
            </a:extLst>
          </p:cNvPr>
          <p:cNvSpPr/>
          <p:nvPr userDrawn="1"/>
        </p:nvSpPr>
        <p:spPr>
          <a:xfrm>
            <a:off x="75917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1AF73FA9-1EB6-C08A-5798-DF8B01070DB8}"/>
              </a:ext>
            </a:extLst>
          </p:cNvPr>
          <p:cNvSpPr/>
          <p:nvPr userDrawn="1"/>
        </p:nvSpPr>
        <p:spPr>
          <a:xfrm>
            <a:off x="75917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E5A19D73-FDDA-BD0F-9720-768448332F18}"/>
              </a:ext>
            </a:extLst>
          </p:cNvPr>
          <p:cNvSpPr/>
          <p:nvPr userDrawn="1"/>
        </p:nvSpPr>
        <p:spPr>
          <a:xfrm>
            <a:off x="75917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239B0F4-58B3-EC72-FC2C-87F2F49C4B9E}"/>
              </a:ext>
            </a:extLst>
          </p:cNvPr>
          <p:cNvSpPr/>
          <p:nvPr userDrawn="1"/>
        </p:nvSpPr>
        <p:spPr>
          <a:xfrm>
            <a:off x="75917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29D567C4-591D-9994-87EB-3EFE5DCE3156}"/>
              </a:ext>
            </a:extLst>
          </p:cNvPr>
          <p:cNvSpPr/>
          <p:nvPr userDrawn="1"/>
        </p:nvSpPr>
        <p:spPr>
          <a:xfrm>
            <a:off x="6290171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B8A76149-0F27-5F35-1737-2F86E2021928}"/>
              </a:ext>
            </a:extLst>
          </p:cNvPr>
          <p:cNvSpPr/>
          <p:nvPr userDrawn="1"/>
        </p:nvSpPr>
        <p:spPr>
          <a:xfrm>
            <a:off x="6290171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13BD4C57-ECFD-2288-3752-04CD15B075DF}"/>
              </a:ext>
            </a:extLst>
          </p:cNvPr>
          <p:cNvSpPr/>
          <p:nvPr userDrawn="1"/>
        </p:nvSpPr>
        <p:spPr>
          <a:xfrm>
            <a:off x="6290171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B36E4AB3-C86E-3DD9-A127-D806FF511F9E}"/>
              </a:ext>
            </a:extLst>
          </p:cNvPr>
          <p:cNvSpPr/>
          <p:nvPr userDrawn="1"/>
        </p:nvSpPr>
        <p:spPr>
          <a:xfrm>
            <a:off x="6290171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1411FB3D-BC03-A8C4-E604-F6A700147FF5}"/>
              </a:ext>
            </a:extLst>
          </p:cNvPr>
          <p:cNvSpPr/>
          <p:nvPr userDrawn="1"/>
        </p:nvSpPr>
        <p:spPr>
          <a:xfrm>
            <a:off x="4963880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29C63EAE-881E-2B64-7A84-F3AF6D137E0B}"/>
              </a:ext>
            </a:extLst>
          </p:cNvPr>
          <p:cNvSpPr/>
          <p:nvPr userDrawn="1"/>
        </p:nvSpPr>
        <p:spPr>
          <a:xfrm>
            <a:off x="4963880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1AB83A8C-4E8A-F2F1-0129-3216BDCDA211}"/>
              </a:ext>
            </a:extLst>
          </p:cNvPr>
          <p:cNvSpPr/>
          <p:nvPr userDrawn="1"/>
        </p:nvSpPr>
        <p:spPr>
          <a:xfrm>
            <a:off x="4963880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377C62E2-C809-C76B-F114-C46707BEEBCF}"/>
              </a:ext>
            </a:extLst>
          </p:cNvPr>
          <p:cNvSpPr/>
          <p:nvPr userDrawn="1"/>
        </p:nvSpPr>
        <p:spPr>
          <a:xfrm>
            <a:off x="4963880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123D6B2-584D-C8ED-11B2-D1805F7AFC26}"/>
              </a:ext>
            </a:extLst>
          </p:cNvPr>
          <p:cNvSpPr/>
          <p:nvPr userDrawn="1"/>
        </p:nvSpPr>
        <p:spPr>
          <a:xfrm>
            <a:off x="3654064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26B249FC-8EE0-4F45-6D0F-21134C5CFBD5}"/>
              </a:ext>
            </a:extLst>
          </p:cNvPr>
          <p:cNvSpPr/>
          <p:nvPr userDrawn="1"/>
        </p:nvSpPr>
        <p:spPr>
          <a:xfrm>
            <a:off x="3654064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95CCBCEC-252C-6950-7EF7-9A52F4DADBDA}"/>
              </a:ext>
            </a:extLst>
          </p:cNvPr>
          <p:cNvSpPr/>
          <p:nvPr userDrawn="1"/>
        </p:nvSpPr>
        <p:spPr>
          <a:xfrm>
            <a:off x="3654064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129CFA72-029D-F737-D6A0-72B57DF01923}"/>
              </a:ext>
            </a:extLst>
          </p:cNvPr>
          <p:cNvSpPr/>
          <p:nvPr userDrawn="1"/>
        </p:nvSpPr>
        <p:spPr>
          <a:xfrm>
            <a:off x="3654064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9C9C0189-997C-5476-7196-97536CE72EB2}"/>
              </a:ext>
            </a:extLst>
          </p:cNvPr>
          <p:cNvSpPr/>
          <p:nvPr userDrawn="1"/>
        </p:nvSpPr>
        <p:spPr>
          <a:xfrm>
            <a:off x="2319535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D106A193-91AC-97EA-CC1D-FC9A0B0350CA}"/>
              </a:ext>
            </a:extLst>
          </p:cNvPr>
          <p:cNvSpPr/>
          <p:nvPr userDrawn="1"/>
        </p:nvSpPr>
        <p:spPr>
          <a:xfrm>
            <a:off x="2319535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ADFE7C18-5241-1246-B859-AF68B9ADC755}"/>
              </a:ext>
            </a:extLst>
          </p:cNvPr>
          <p:cNvSpPr/>
          <p:nvPr userDrawn="1"/>
        </p:nvSpPr>
        <p:spPr>
          <a:xfrm>
            <a:off x="2319535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E8AD90FC-A9C9-BF4A-E105-2829FF85B60D}"/>
              </a:ext>
            </a:extLst>
          </p:cNvPr>
          <p:cNvSpPr/>
          <p:nvPr userDrawn="1"/>
        </p:nvSpPr>
        <p:spPr>
          <a:xfrm>
            <a:off x="2319535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E8D91FDD-EA9B-C3FC-88A1-06E83D499FD8}"/>
              </a:ext>
            </a:extLst>
          </p:cNvPr>
          <p:cNvSpPr/>
          <p:nvPr userDrawn="1"/>
        </p:nvSpPr>
        <p:spPr>
          <a:xfrm>
            <a:off x="976766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A541ED11-239D-3CEE-A76E-794F6DC251A8}"/>
              </a:ext>
            </a:extLst>
          </p:cNvPr>
          <p:cNvSpPr/>
          <p:nvPr userDrawn="1"/>
        </p:nvSpPr>
        <p:spPr>
          <a:xfrm>
            <a:off x="976766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826DE869-C759-DEAF-783C-C6A44978640C}"/>
              </a:ext>
            </a:extLst>
          </p:cNvPr>
          <p:cNvSpPr/>
          <p:nvPr userDrawn="1"/>
        </p:nvSpPr>
        <p:spPr>
          <a:xfrm>
            <a:off x="976766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F902A028-3BD8-7AE1-434B-D8C4B00ECC00}"/>
              </a:ext>
            </a:extLst>
          </p:cNvPr>
          <p:cNvSpPr/>
          <p:nvPr userDrawn="1"/>
        </p:nvSpPr>
        <p:spPr>
          <a:xfrm>
            <a:off x="976766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Freeform 172">
            <a:extLst>
              <a:ext uri="{FF2B5EF4-FFF2-40B4-BE49-F238E27FC236}">
                <a16:creationId xmlns:a16="http://schemas.microsoft.com/office/drawing/2014/main" id="{B7FDDC2F-C30F-4881-A2EF-E5398700D68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5690072"/>
            <a:ext cx="336370" cy="388528"/>
          </a:xfrm>
          <a:custGeom>
            <a:avLst/>
            <a:gdLst>
              <a:gd name="T0" fmla="*/ 66 w 132"/>
              <a:gd name="T1" fmla="*/ 0 h 152"/>
              <a:gd name="T2" fmla="*/ 0 w 132"/>
              <a:gd name="T3" fmla="*/ 22 h 152"/>
              <a:gd name="T4" fmla="*/ 11 w 132"/>
              <a:gd name="T5" fmla="*/ 89 h 152"/>
              <a:gd name="T6" fmla="*/ 66 w 132"/>
              <a:gd name="T7" fmla="*/ 110 h 152"/>
              <a:gd name="T8" fmla="*/ 121 w 132"/>
              <a:gd name="T9" fmla="*/ 89 h 152"/>
              <a:gd name="T10" fmla="*/ 132 w 132"/>
              <a:gd name="T11" fmla="*/ 22 h 152"/>
              <a:gd name="T12" fmla="*/ 66 w 132"/>
              <a:gd name="T13" fmla="*/ 0 h 152"/>
              <a:gd name="T14" fmla="*/ 66 w 132"/>
              <a:gd name="T15" fmla="*/ 95 h 152"/>
              <a:gd name="T16" fmla="*/ 45 w 132"/>
              <a:gd name="T17" fmla="*/ 74 h 152"/>
              <a:gd name="T18" fmla="*/ 66 w 132"/>
              <a:gd name="T19" fmla="*/ 53 h 152"/>
              <a:gd name="T20" fmla="*/ 87 w 132"/>
              <a:gd name="T21" fmla="*/ 74 h 152"/>
              <a:gd name="T22" fmla="*/ 66 w 132"/>
              <a:gd name="T23" fmla="*/ 95 h 152"/>
              <a:gd name="T24" fmla="*/ 66 w 132"/>
              <a:gd name="T25" fmla="*/ 28 h 152"/>
              <a:gd name="T26" fmla="*/ 24 w 132"/>
              <a:gd name="T27" fmla="*/ 19 h 152"/>
              <a:gd name="T28" fmla="*/ 66 w 132"/>
              <a:gd name="T29" fmla="*/ 10 h 152"/>
              <a:gd name="T30" fmla="*/ 108 w 132"/>
              <a:gd name="T31" fmla="*/ 19 h 152"/>
              <a:gd name="T32" fmla="*/ 66 w 132"/>
              <a:gd name="T33" fmla="*/ 28 h 152"/>
              <a:gd name="T34" fmla="*/ 114 w 132"/>
              <a:gd name="T35" fmla="*/ 107 h 152"/>
              <a:gd name="T36" fmla="*/ 115 w 132"/>
              <a:gd name="T37" fmla="*/ 110 h 152"/>
              <a:gd name="T38" fmla="*/ 115 w 132"/>
              <a:gd name="T39" fmla="*/ 110 h 152"/>
              <a:gd name="T40" fmla="*/ 111 w 132"/>
              <a:gd name="T41" fmla="*/ 135 h 152"/>
              <a:gd name="T42" fmla="*/ 66 w 132"/>
              <a:gd name="T43" fmla="*/ 152 h 152"/>
              <a:gd name="T44" fmla="*/ 21 w 132"/>
              <a:gd name="T45" fmla="*/ 135 h 152"/>
              <a:gd name="T46" fmla="*/ 16 w 132"/>
              <a:gd name="T47" fmla="*/ 110 h 152"/>
              <a:gd name="T48" fmla="*/ 16 w 132"/>
              <a:gd name="T49" fmla="*/ 110 h 152"/>
              <a:gd name="T50" fmla="*/ 19 w 132"/>
              <a:gd name="T51" fmla="*/ 107 h 152"/>
              <a:gd name="T52" fmla="*/ 21 w 132"/>
              <a:gd name="T53" fmla="*/ 108 h 152"/>
              <a:gd name="T54" fmla="*/ 67 w 132"/>
              <a:gd name="T55" fmla="*/ 121 h 152"/>
              <a:gd name="T56" fmla="*/ 112 w 132"/>
              <a:gd name="T57" fmla="*/ 108 h 152"/>
              <a:gd name="T58" fmla="*/ 114 w 132"/>
              <a:gd name="T59" fmla="*/ 107 h 152"/>
              <a:gd name="T60" fmla="*/ 66 w 132"/>
              <a:gd name="T61" fmla="*/ 63 h 152"/>
              <a:gd name="T62" fmla="*/ 76 w 132"/>
              <a:gd name="T63" fmla="*/ 73 h 152"/>
              <a:gd name="T64" fmla="*/ 66 w 132"/>
              <a:gd name="T65" fmla="*/ 83 h 152"/>
              <a:gd name="T66" fmla="*/ 56 w 132"/>
              <a:gd name="T67" fmla="*/ 73 h 152"/>
              <a:gd name="T68" fmla="*/ 66 w 132"/>
              <a:gd name="T69" fmla="*/ 6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2" h="152">
                <a:moveTo>
                  <a:pt x="66" y="0"/>
                </a:moveTo>
                <a:cubicBezTo>
                  <a:pt x="30" y="0"/>
                  <a:pt x="0" y="9"/>
                  <a:pt x="0" y="22"/>
                </a:cubicBezTo>
                <a:cubicBezTo>
                  <a:pt x="0" y="25"/>
                  <a:pt x="7" y="71"/>
                  <a:pt x="11" y="89"/>
                </a:cubicBezTo>
                <a:cubicBezTo>
                  <a:pt x="12" y="98"/>
                  <a:pt x="33" y="110"/>
                  <a:pt x="66" y="110"/>
                </a:cubicBezTo>
                <a:cubicBezTo>
                  <a:pt x="99" y="110"/>
                  <a:pt x="119" y="98"/>
                  <a:pt x="121" y="89"/>
                </a:cubicBezTo>
                <a:cubicBezTo>
                  <a:pt x="125" y="71"/>
                  <a:pt x="132" y="25"/>
                  <a:pt x="132" y="22"/>
                </a:cubicBezTo>
                <a:cubicBezTo>
                  <a:pt x="132" y="9"/>
                  <a:pt x="102" y="0"/>
                  <a:pt x="66" y="0"/>
                </a:cubicBezTo>
                <a:close/>
                <a:moveTo>
                  <a:pt x="66" y="95"/>
                </a:moveTo>
                <a:cubicBezTo>
                  <a:pt x="54" y="95"/>
                  <a:pt x="45" y="85"/>
                  <a:pt x="45" y="74"/>
                </a:cubicBezTo>
                <a:cubicBezTo>
                  <a:pt x="45" y="62"/>
                  <a:pt x="54" y="53"/>
                  <a:pt x="66" y="53"/>
                </a:cubicBezTo>
                <a:cubicBezTo>
                  <a:pt x="78" y="53"/>
                  <a:pt x="87" y="62"/>
                  <a:pt x="87" y="74"/>
                </a:cubicBezTo>
                <a:cubicBezTo>
                  <a:pt x="87" y="85"/>
                  <a:pt x="78" y="95"/>
                  <a:pt x="66" y="95"/>
                </a:cubicBezTo>
                <a:close/>
                <a:moveTo>
                  <a:pt x="66" y="28"/>
                </a:moveTo>
                <a:cubicBezTo>
                  <a:pt x="43" y="28"/>
                  <a:pt x="24" y="24"/>
                  <a:pt x="24" y="19"/>
                </a:cubicBezTo>
                <a:cubicBezTo>
                  <a:pt x="24" y="14"/>
                  <a:pt x="43" y="10"/>
                  <a:pt x="66" y="10"/>
                </a:cubicBezTo>
                <a:cubicBezTo>
                  <a:pt x="89" y="10"/>
                  <a:pt x="108" y="14"/>
                  <a:pt x="108" y="19"/>
                </a:cubicBezTo>
                <a:cubicBezTo>
                  <a:pt x="108" y="24"/>
                  <a:pt x="89" y="28"/>
                  <a:pt x="66" y="28"/>
                </a:cubicBezTo>
                <a:close/>
                <a:moveTo>
                  <a:pt x="114" y="107"/>
                </a:moveTo>
                <a:cubicBezTo>
                  <a:pt x="115" y="107"/>
                  <a:pt x="116" y="108"/>
                  <a:pt x="115" y="110"/>
                </a:cubicBezTo>
                <a:cubicBezTo>
                  <a:pt x="115" y="110"/>
                  <a:pt x="115" y="110"/>
                  <a:pt x="115" y="110"/>
                </a:cubicBezTo>
                <a:cubicBezTo>
                  <a:pt x="113" y="124"/>
                  <a:pt x="111" y="134"/>
                  <a:pt x="111" y="135"/>
                </a:cubicBezTo>
                <a:cubicBezTo>
                  <a:pt x="109" y="145"/>
                  <a:pt x="89" y="152"/>
                  <a:pt x="66" y="152"/>
                </a:cubicBezTo>
                <a:cubicBezTo>
                  <a:pt x="42" y="152"/>
                  <a:pt x="23" y="145"/>
                  <a:pt x="21" y="135"/>
                </a:cubicBezTo>
                <a:cubicBezTo>
                  <a:pt x="21" y="134"/>
                  <a:pt x="19" y="124"/>
                  <a:pt x="16" y="110"/>
                </a:cubicBezTo>
                <a:cubicBezTo>
                  <a:pt x="16" y="110"/>
                  <a:pt x="16" y="110"/>
                  <a:pt x="16" y="110"/>
                </a:cubicBezTo>
                <a:cubicBezTo>
                  <a:pt x="16" y="108"/>
                  <a:pt x="18" y="107"/>
                  <a:pt x="19" y="107"/>
                </a:cubicBezTo>
                <a:cubicBezTo>
                  <a:pt x="20" y="107"/>
                  <a:pt x="21" y="108"/>
                  <a:pt x="21" y="108"/>
                </a:cubicBezTo>
                <a:cubicBezTo>
                  <a:pt x="21" y="108"/>
                  <a:pt x="37" y="121"/>
                  <a:pt x="67" y="121"/>
                </a:cubicBezTo>
                <a:cubicBezTo>
                  <a:pt x="96" y="121"/>
                  <a:pt x="112" y="108"/>
                  <a:pt x="112" y="108"/>
                </a:cubicBezTo>
                <a:cubicBezTo>
                  <a:pt x="112" y="108"/>
                  <a:pt x="113" y="107"/>
                  <a:pt x="114" y="107"/>
                </a:cubicBezTo>
                <a:close/>
                <a:moveTo>
                  <a:pt x="66" y="63"/>
                </a:moveTo>
                <a:cubicBezTo>
                  <a:pt x="72" y="63"/>
                  <a:pt x="76" y="67"/>
                  <a:pt x="76" y="73"/>
                </a:cubicBezTo>
                <a:cubicBezTo>
                  <a:pt x="76" y="79"/>
                  <a:pt x="72" y="83"/>
                  <a:pt x="66" y="83"/>
                </a:cubicBezTo>
                <a:cubicBezTo>
                  <a:pt x="60" y="83"/>
                  <a:pt x="56" y="79"/>
                  <a:pt x="56" y="73"/>
                </a:cubicBezTo>
                <a:cubicBezTo>
                  <a:pt x="56" y="67"/>
                  <a:pt x="60" y="63"/>
                  <a:pt x="66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4" name="Freeform 173">
            <a:extLst>
              <a:ext uri="{FF2B5EF4-FFF2-40B4-BE49-F238E27FC236}">
                <a16:creationId xmlns:a16="http://schemas.microsoft.com/office/drawing/2014/main" id="{C101C2AE-1D1B-4ADA-AC8D-657E334551D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25876" y="5726773"/>
            <a:ext cx="411516" cy="315126"/>
          </a:xfrm>
          <a:custGeom>
            <a:avLst/>
            <a:gdLst>
              <a:gd name="T0" fmla="*/ 77 w 139"/>
              <a:gd name="T1" fmla="*/ 39 h 106"/>
              <a:gd name="T2" fmla="*/ 87 w 139"/>
              <a:gd name="T3" fmla="*/ 44 h 106"/>
              <a:gd name="T4" fmla="*/ 101 w 139"/>
              <a:gd name="T5" fmla="*/ 40 h 106"/>
              <a:gd name="T6" fmla="*/ 101 w 139"/>
              <a:gd name="T7" fmla="*/ 30 h 106"/>
              <a:gd name="T8" fmla="*/ 70 w 139"/>
              <a:gd name="T9" fmla="*/ 0 h 106"/>
              <a:gd name="T10" fmla="*/ 39 w 139"/>
              <a:gd name="T11" fmla="*/ 30 h 106"/>
              <a:gd name="T12" fmla="*/ 39 w 139"/>
              <a:gd name="T13" fmla="*/ 75 h 106"/>
              <a:gd name="T14" fmla="*/ 31 w 139"/>
              <a:gd name="T15" fmla="*/ 82 h 106"/>
              <a:gd name="T16" fmla="*/ 24 w 139"/>
              <a:gd name="T17" fmla="*/ 75 h 106"/>
              <a:gd name="T18" fmla="*/ 24 w 139"/>
              <a:gd name="T19" fmla="*/ 56 h 106"/>
              <a:gd name="T20" fmla="*/ 0 w 139"/>
              <a:gd name="T21" fmla="*/ 56 h 106"/>
              <a:gd name="T22" fmla="*/ 0 w 139"/>
              <a:gd name="T23" fmla="*/ 75 h 106"/>
              <a:gd name="T24" fmla="*/ 31 w 139"/>
              <a:gd name="T25" fmla="*/ 106 h 106"/>
              <a:gd name="T26" fmla="*/ 62 w 139"/>
              <a:gd name="T27" fmla="*/ 75 h 106"/>
              <a:gd name="T28" fmla="*/ 62 w 139"/>
              <a:gd name="T29" fmla="*/ 31 h 106"/>
              <a:gd name="T30" fmla="*/ 70 w 139"/>
              <a:gd name="T31" fmla="*/ 24 h 106"/>
              <a:gd name="T32" fmla="*/ 77 w 139"/>
              <a:gd name="T33" fmla="*/ 31 h 106"/>
              <a:gd name="T34" fmla="*/ 77 w 139"/>
              <a:gd name="T35" fmla="*/ 39 h 106"/>
              <a:gd name="T36" fmla="*/ 115 w 139"/>
              <a:gd name="T37" fmla="*/ 56 h 106"/>
              <a:gd name="T38" fmla="*/ 115 w 139"/>
              <a:gd name="T39" fmla="*/ 75 h 106"/>
              <a:gd name="T40" fmla="*/ 108 w 139"/>
              <a:gd name="T41" fmla="*/ 83 h 106"/>
              <a:gd name="T42" fmla="*/ 101 w 139"/>
              <a:gd name="T43" fmla="*/ 75 h 106"/>
              <a:gd name="T44" fmla="*/ 101 w 139"/>
              <a:gd name="T45" fmla="*/ 56 h 106"/>
              <a:gd name="T46" fmla="*/ 87 w 139"/>
              <a:gd name="T47" fmla="*/ 60 h 106"/>
              <a:gd name="T48" fmla="*/ 77 w 139"/>
              <a:gd name="T49" fmla="*/ 56 h 106"/>
              <a:gd name="T50" fmla="*/ 77 w 139"/>
              <a:gd name="T51" fmla="*/ 75 h 106"/>
              <a:gd name="T52" fmla="*/ 108 w 139"/>
              <a:gd name="T53" fmla="*/ 106 h 106"/>
              <a:gd name="T54" fmla="*/ 139 w 139"/>
              <a:gd name="T55" fmla="*/ 75 h 106"/>
              <a:gd name="T56" fmla="*/ 139 w 139"/>
              <a:gd name="T57" fmla="*/ 56 h 106"/>
              <a:gd name="T58" fmla="*/ 115 w 139"/>
              <a:gd name="T59" fmla="*/ 5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9" h="106">
                <a:moveTo>
                  <a:pt x="77" y="39"/>
                </a:moveTo>
                <a:cubicBezTo>
                  <a:pt x="87" y="44"/>
                  <a:pt x="87" y="44"/>
                  <a:pt x="87" y="44"/>
                </a:cubicBezTo>
                <a:cubicBezTo>
                  <a:pt x="101" y="40"/>
                  <a:pt x="101" y="40"/>
                  <a:pt x="101" y="40"/>
                </a:cubicBezTo>
                <a:cubicBezTo>
                  <a:pt x="101" y="30"/>
                  <a:pt x="101" y="30"/>
                  <a:pt x="101" y="30"/>
                </a:cubicBezTo>
                <a:cubicBezTo>
                  <a:pt x="100" y="13"/>
                  <a:pt x="87" y="0"/>
                  <a:pt x="70" y="0"/>
                </a:cubicBezTo>
                <a:cubicBezTo>
                  <a:pt x="53" y="0"/>
                  <a:pt x="39" y="13"/>
                  <a:pt x="39" y="30"/>
                </a:cubicBezTo>
                <a:cubicBezTo>
                  <a:pt x="39" y="75"/>
                  <a:pt x="39" y="75"/>
                  <a:pt x="39" y="75"/>
                </a:cubicBezTo>
                <a:cubicBezTo>
                  <a:pt x="39" y="79"/>
                  <a:pt x="35" y="82"/>
                  <a:pt x="31" y="82"/>
                </a:cubicBezTo>
                <a:cubicBezTo>
                  <a:pt x="27" y="82"/>
                  <a:pt x="24" y="79"/>
                  <a:pt x="24" y="75"/>
                </a:cubicBezTo>
                <a:cubicBezTo>
                  <a:pt x="24" y="56"/>
                  <a:pt x="24" y="56"/>
                  <a:pt x="24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75"/>
                  <a:pt x="0" y="75"/>
                </a:cubicBezTo>
                <a:cubicBezTo>
                  <a:pt x="0" y="92"/>
                  <a:pt x="14" y="106"/>
                  <a:pt x="31" y="106"/>
                </a:cubicBezTo>
                <a:cubicBezTo>
                  <a:pt x="48" y="106"/>
                  <a:pt x="62" y="92"/>
                  <a:pt x="62" y="75"/>
                </a:cubicBezTo>
                <a:cubicBezTo>
                  <a:pt x="62" y="31"/>
                  <a:pt x="62" y="31"/>
                  <a:pt x="62" y="31"/>
                </a:cubicBezTo>
                <a:cubicBezTo>
                  <a:pt x="62" y="27"/>
                  <a:pt x="66" y="24"/>
                  <a:pt x="70" y="24"/>
                </a:cubicBezTo>
                <a:cubicBezTo>
                  <a:pt x="74" y="24"/>
                  <a:pt x="77" y="27"/>
                  <a:pt x="77" y="31"/>
                </a:cubicBezTo>
                <a:lnTo>
                  <a:pt x="77" y="39"/>
                </a:lnTo>
                <a:close/>
                <a:moveTo>
                  <a:pt x="115" y="56"/>
                </a:moveTo>
                <a:cubicBezTo>
                  <a:pt x="115" y="75"/>
                  <a:pt x="115" y="75"/>
                  <a:pt x="115" y="75"/>
                </a:cubicBezTo>
                <a:cubicBezTo>
                  <a:pt x="115" y="80"/>
                  <a:pt x="112" y="83"/>
                  <a:pt x="108" y="83"/>
                </a:cubicBezTo>
                <a:cubicBezTo>
                  <a:pt x="104" y="83"/>
                  <a:pt x="101" y="80"/>
                  <a:pt x="101" y="75"/>
                </a:cubicBezTo>
                <a:cubicBezTo>
                  <a:pt x="101" y="56"/>
                  <a:pt x="101" y="56"/>
                  <a:pt x="101" y="56"/>
                </a:cubicBezTo>
                <a:cubicBezTo>
                  <a:pt x="87" y="60"/>
                  <a:pt x="87" y="60"/>
                  <a:pt x="87" y="60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75"/>
                  <a:pt x="77" y="75"/>
                  <a:pt x="77" y="75"/>
                </a:cubicBezTo>
                <a:cubicBezTo>
                  <a:pt x="77" y="92"/>
                  <a:pt x="91" y="106"/>
                  <a:pt x="108" y="106"/>
                </a:cubicBezTo>
                <a:cubicBezTo>
                  <a:pt x="125" y="106"/>
                  <a:pt x="139" y="92"/>
                  <a:pt x="139" y="75"/>
                </a:cubicBezTo>
                <a:cubicBezTo>
                  <a:pt x="139" y="75"/>
                  <a:pt x="139" y="56"/>
                  <a:pt x="139" y="56"/>
                </a:cubicBezTo>
                <a:lnTo>
                  <a:pt x="115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5" name="Freeform 174">
            <a:extLst>
              <a:ext uri="{FF2B5EF4-FFF2-40B4-BE49-F238E27FC236}">
                <a16:creationId xmlns:a16="http://schemas.microsoft.com/office/drawing/2014/main" id="{CA09D2AE-AC10-4E3E-B9E1-F5378337BAE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877" y="5691659"/>
            <a:ext cx="336548" cy="385354"/>
          </a:xfrm>
          <a:custGeom>
            <a:avLst/>
            <a:gdLst>
              <a:gd name="T0" fmla="*/ 0 w 138"/>
              <a:gd name="T1" fmla="*/ 39 h 158"/>
              <a:gd name="T2" fmla="*/ 69 w 138"/>
              <a:gd name="T3" fmla="*/ 0 h 158"/>
              <a:gd name="T4" fmla="*/ 138 w 138"/>
              <a:gd name="T5" fmla="*/ 39 h 158"/>
              <a:gd name="T6" fmla="*/ 138 w 138"/>
              <a:gd name="T7" fmla="*/ 119 h 158"/>
              <a:gd name="T8" fmla="*/ 69 w 138"/>
              <a:gd name="T9" fmla="*/ 158 h 158"/>
              <a:gd name="T10" fmla="*/ 0 w 138"/>
              <a:gd name="T11" fmla="*/ 118 h 158"/>
              <a:gd name="T12" fmla="*/ 27 w 138"/>
              <a:gd name="T13" fmla="*/ 103 h 158"/>
              <a:gd name="T14" fmla="*/ 69 w 138"/>
              <a:gd name="T15" fmla="*/ 127 h 158"/>
              <a:gd name="T16" fmla="*/ 111 w 138"/>
              <a:gd name="T17" fmla="*/ 103 h 158"/>
              <a:gd name="T18" fmla="*/ 111 w 138"/>
              <a:gd name="T19" fmla="*/ 71 h 158"/>
              <a:gd name="T20" fmla="*/ 69 w 138"/>
              <a:gd name="T21" fmla="*/ 95 h 158"/>
              <a:gd name="T22" fmla="*/ 0 w 138"/>
              <a:gd name="T23" fmla="*/ 56 h 158"/>
              <a:gd name="T24" fmla="*/ 0 w 138"/>
              <a:gd name="T25" fmla="*/ 39 h 158"/>
              <a:gd name="T26" fmla="*/ 41 w 138"/>
              <a:gd name="T27" fmla="*/ 47 h 158"/>
              <a:gd name="T28" fmla="*/ 69 w 138"/>
              <a:gd name="T29" fmla="*/ 64 h 158"/>
              <a:gd name="T30" fmla="*/ 97 w 138"/>
              <a:gd name="T31" fmla="*/ 47 h 158"/>
              <a:gd name="T32" fmla="*/ 69 w 138"/>
              <a:gd name="T33" fmla="*/ 31 h 158"/>
              <a:gd name="T34" fmla="*/ 41 w 138"/>
              <a:gd name="T35" fmla="*/ 47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8" h="158">
                <a:moveTo>
                  <a:pt x="0" y="39"/>
                </a:moveTo>
                <a:cubicBezTo>
                  <a:pt x="23" y="26"/>
                  <a:pt x="46" y="13"/>
                  <a:pt x="69" y="0"/>
                </a:cubicBezTo>
                <a:cubicBezTo>
                  <a:pt x="92" y="13"/>
                  <a:pt x="115" y="26"/>
                  <a:pt x="138" y="39"/>
                </a:cubicBezTo>
                <a:cubicBezTo>
                  <a:pt x="138" y="66"/>
                  <a:pt x="138" y="92"/>
                  <a:pt x="138" y="119"/>
                </a:cubicBezTo>
                <a:cubicBezTo>
                  <a:pt x="115" y="132"/>
                  <a:pt x="92" y="145"/>
                  <a:pt x="69" y="158"/>
                </a:cubicBezTo>
                <a:cubicBezTo>
                  <a:pt x="46" y="145"/>
                  <a:pt x="23" y="132"/>
                  <a:pt x="0" y="118"/>
                </a:cubicBezTo>
                <a:cubicBezTo>
                  <a:pt x="9" y="113"/>
                  <a:pt x="18" y="108"/>
                  <a:pt x="27" y="103"/>
                </a:cubicBezTo>
                <a:cubicBezTo>
                  <a:pt x="41" y="111"/>
                  <a:pt x="55" y="119"/>
                  <a:pt x="69" y="127"/>
                </a:cubicBezTo>
                <a:cubicBezTo>
                  <a:pt x="83" y="119"/>
                  <a:pt x="97" y="111"/>
                  <a:pt x="111" y="103"/>
                </a:cubicBezTo>
                <a:cubicBezTo>
                  <a:pt x="111" y="92"/>
                  <a:pt x="111" y="82"/>
                  <a:pt x="111" y="71"/>
                </a:cubicBezTo>
                <a:cubicBezTo>
                  <a:pt x="97" y="79"/>
                  <a:pt x="83" y="87"/>
                  <a:pt x="69" y="95"/>
                </a:cubicBezTo>
                <a:cubicBezTo>
                  <a:pt x="46" y="82"/>
                  <a:pt x="23" y="69"/>
                  <a:pt x="0" y="56"/>
                </a:cubicBezTo>
                <a:cubicBezTo>
                  <a:pt x="0" y="50"/>
                  <a:pt x="0" y="45"/>
                  <a:pt x="0" y="39"/>
                </a:cubicBezTo>
                <a:moveTo>
                  <a:pt x="41" y="47"/>
                </a:moveTo>
                <a:cubicBezTo>
                  <a:pt x="50" y="53"/>
                  <a:pt x="60" y="58"/>
                  <a:pt x="69" y="64"/>
                </a:cubicBezTo>
                <a:cubicBezTo>
                  <a:pt x="79" y="58"/>
                  <a:pt x="88" y="53"/>
                  <a:pt x="97" y="47"/>
                </a:cubicBezTo>
                <a:cubicBezTo>
                  <a:pt x="88" y="42"/>
                  <a:pt x="79" y="37"/>
                  <a:pt x="69" y="31"/>
                </a:cubicBezTo>
                <a:cubicBezTo>
                  <a:pt x="60" y="37"/>
                  <a:pt x="50" y="42"/>
                  <a:pt x="41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6" name="Freeform 175">
            <a:extLst>
              <a:ext uri="{FF2B5EF4-FFF2-40B4-BE49-F238E27FC236}">
                <a16:creationId xmlns:a16="http://schemas.microsoft.com/office/drawing/2014/main" id="{FABA6F7C-36B3-4ACB-89BC-4FD759EDE85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28153" y="5696466"/>
            <a:ext cx="268840" cy="375740"/>
          </a:xfrm>
          <a:custGeom>
            <a:avLst/>
            <a:gdLst>
              <a:gd name="T0" fmla="*/ 53 w 106"/>
              <a:gd name="T1" fmla="*/ 0 h 148"/>
              <a:gd name="T2" fmla="*/ 0 w 106"/>
              <a:gd name="T3" fmla="*/ 53 h 148"/>
              <a:gd name="T4" fmla="*/ 53 w 106"/>
              <a:gd name="T5" fmla="*/ 148 h 148"/>
              <a:gd name="T6" fmla="*/ 106 w 106"/>
              <a:gd name="T7" fmla="*/ 53 h 148"/>
              <a:gd name="T8" fmla="*/ 53 w 106"/>
              <a:gd name="T9" fmla="*/ 0 h 148"/>
              <a:gd name="T10" fmla="*/ 52 w 106"/>
              <a:gd name="T11" fmla="*/ 86 h 148"/>
              <a:gd name="T12" fmla="*/ 19 w 106"/>
              <a:gd name="T13" fmla="*/ 53 h 148"/>
              <a:gd name="T14" fmla="*/ 24 w 106"/>
              <a:gd name="T15" fmla="*/ 35 h 148"/>
              <a:gd name="T16" fmla="*/ 38 w 106"/>
              <a:gd name="T17" fmla="*/ 47 h 148"/>
              <a:gd name="T18" fmla="*/ 51 w 106"/>
              <a:gd name="T19" fmla="*/ 33 h 148"/>
              <a:gd name="T20" fmla="*/ 43 w 106"/>
              <a:gd name="T21" fmla="*/ 21 h 148"/>
              <a:gd name="T22" fmla="*/ 52 w 106"/>
              <a:gd name="T23" fmla="*/ 19 h 148"/>
              <a:gd name="T24" fmla="*/ 85 w 106"/>
              <a:gd name="T25" fmla="*/ 53 h 148"/>
              <a:gd name="T26" fmla="*/ 52 w 106"/>
              <a:gd name="T27" fmla="*/ 86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" h="148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2"/>
                  <a:pt x="41" y="148"/>
                  <a:pt x="53" y="148"/>
                </a:cubicBezTo>
                <a:cubicBezTo>
                  <a:pt x="64" y="148"/>
                  <a:pt x="106" y="82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2" y="86"/>
                </a:moveTo>
                <a:cubicBezTo>
                  <a:pt x="34" y="86"/>
                  <a:pt x="19" y="71"/>
                  <a:pt x="19" y="53"/>
                </a:cubicBezTo>
                <a:cubicBezTo>
                  <a:pt x="19" y="46"/>
                  <a:pt x="21" y="40"/>
                  <a:pt x="24" y="35"/>
                </a:cubicBezTo>
                <a:cubicBezTo>
                  <a:pt x="25" y="41"/>
                  <a:pt x="31" y="47"/>
                  <a:pt x="38" y="47"/>
                </a:cubicBezTo>
                <a:cubicBezTo>
                  <a:pt x="45" y="47"/>
                  <a:pt x="51" y="41"/>
                  <a:pt x="51" y="33"/>
                </a:cubicBezTo>
                <a:cubicBezTo>
                  <a:pt x="51" y="28"/>
                  <a:pt x="48" y="23"/>
                  <a:pt x="43" y="21"/>
                </a:cubicBezTo>
                <a:cubicBezTo>
                  <a:pt x="46" y="20"/>
                  <a:pt x="49" y="19"/>
                  <a:pt x="52" y="19"/>
                </a:cubicBezTo>
                <a:cubicBezTo>
                  <a:pt x="71" y="19"/>
                  <a:pt x="85" y="34"/>
                  <a:pt x="85" y="53"/>
                </a:cubicBezTo>
                <a:cubicBezTo>
                  <a:pt x="85" y="71"/>
                  <a:pt x="71" y="86"/>
                  <a:pt x="52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7" name="Freeform 176">
            <a:extLst>
              <a:ext uri="{FF2B5EF4-FFF2-40B4-BE49-F238E27FC236}">
                <a16:creationId xmlns:a16="http://schemas.microsoft.com/office/drawing/2014/main" id="{21B3E87F-09E0-4648-8839-DFCD539CB37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09271" y="5727092"/>
            <a:ext cx="454022" cy="314488"/>
          </a:xfrm>
          <a:custGeom>
            <a:avLst/>
            <a:gdLst>
              <a:gd name="T0" fmla="*/ 141 w 176"/>
              <a:gd name="T1" fmla="*/ 117 h 122"/>
              <a:gd name="T2" fmla="*/ 130 w 176"/>
              <a:gd name="T3" fmla="*/ 119 h 122"/>
              <a:gd name="T4" fmla="*/ 24 w 176"/>
              <a:gd name="T5" fmla="*/ 108 h 122"/>
              <a:gd name="T6" fmla="*/ 14 w 176"/>
              <a:gd name="T7" fmla="*/ 102 h 122"/>
              <a:gd name="T8" fmla="*/ 20 w 176"/>
              <a:gd name="T9" fmla="*/ 93 h 122"/>
              <a:gd name="T10" fmla="*/ 138 w 176"/>
              <a:gd name="T11" fmla="*/ 106 h 122"/>
              <a:gd name="T12" fmla="*/ 141 w 176"/>
              <a:gd name="T13" fmla="*/ 117 h 122"/>
              <a:gd name="T14" fmla="*/ 153 w 176"/>
              <a:gd name="T15" fmla="*/ 71 h 122"/>
              <a:gd name="T16" fmla="*/ 16 w 176"/>
              <a:gd name="T17" fmla="*/ 54 h 122"/>
              <a:gd name="T18" fmla="*/ 10 w 176"/>
              <a:gd name="T19" fmla="*/ 66 h 122"/>
              <a:gd name="T20" fmla="*/ 21 w 176"/>
              <a:gd name="T21" fmla="*/ 73 h 122"/>
              <a:gd name="T22" fmla="*/ 143 w 176"/>
              <a:gd name="T23" fmla="*/ 87 h 122"/>
              <a:gd name="T24" fmla="*/ 156 w 176"/>
              <a:gd name="T25" fmla="*/ 84 h 122"/>
              <a:gd name="T26" fmla="*/ 153 w 176"/>
              <a:gd name="T27" fmla="*/ 71 h 122"/>
              <a:gd name="T28" fmla="*/ 173 w 176"/>
              <a:gd name="T29" fmla="*/ 45 h 122"/>
              <a:gd name="T30" fmla="*/ 169 w 176"/>
              <a:gd name="T31" fmla="*/ 30 h 122"/>
              <a:gd name="T32" fmla="*/ 9 w 176"/>
              <a:gd name="T33" fmla="*/ 13 h 122"/>
              <a:gd name="T34" fmla="*/ 1 w 176"/>
              <a:gd name="T35" fmla="*/ 28 h 122"/>
              <a:gd name="T36" fmla="*/ 16 w 176"/>
              <a:gd name="T37" fmla="*/ 35 h 122"/>
              <a:gd name="T38" fmla="*/ 157 w 176"/>
              <a:gd name="T39" fmla="*/ 49 h 122"/>
              <a:gd name="T40" fmla="*/ 173 w 176"/>
              <a:gd name="T41" fmla="*/ 4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6" h="122">
                <a:moveTo>
                  <a:pt x="141" y="117"/>
                </a:moveTo>
                <a:cubicBezTo>
                  <a:pt x="139" y="120"/>
                  <a:pt x="134" y="122"/>
                  <a:pt x="130" y="119"/>
                </a:cubicBezTo>
                <a:cubicBezTo>
                  <a:pt x="102" y="102"/>
                  <a:pt x="66" y="98"/>
                  <a:pt x="24" y="108"/>
                </a:cubicBezTo>
                <a:cubicBezTo>
                  <a:pt x="19" y="109"/>
                  <a:pt x="15" y="106"/>
                  <a:pt x="14" y="102"/>
                </a:cubicBezTo>
                <a:cubicBezTo>
                  <a:pt x="13" y="98"/>
                  <a:pt x="16" y="94"/>
                  <a:pt x="20" y="93"/>
                </a:cubicBezTo>
                <a:cubicBezTo>
                  <a:pt x="66" y="82"/>
                  <a:pt x="106" y="87"/>
                  <a:pt x="138" y="106"/>
                </a:cubicBezTo>
                <a:cubicBezTo>
                  <a:pt x="142" y="109"/>
                  <a:pt x="143" y="113"/>
                  <a:pt x="141" y="117"/>
                </a:cubicBezTo>
                <a:close/>
                <a:moveTo>
                  <a:pt x="153" y="71"/>
                </a:moveTo>
                <a:cubicBezTo>
                  <a:pt x="115" y="48"/>
                  <a:pt x="60" y="41"/>
                  <a:pt x="16" y="54"/>
                </a:cubicBezTo>
                <a:cubicBezTo>
                  <a:pt x="11" y="56"/>
                  <a:pt x="8" y="61"/>
                  <a:pt x="10" y="66"/>
                </a:cubicBezTo>
                <a:cubicBezTo>
                  <a:pt x="11" y="71"/>
                  <a:pt x="16" y="74"/>
                  <a:pt x="21" y="73"/>
                </a:cubicBezTo>
                <a:cubicBezTo>
                  <a:pt x="60" y="61"/>
                  <a:pt x="110" y="67"/>
                  <a:pt x="143" y="87"/>
                </a:cubicBezTo>
                <a:cubicBezTo>
                  <a:pt x="147" y="90"/>
                  <a:pt x="153" y="88"/>
                  <a:pt x="156" y="84"/>
                </a:cubicBezTo>
                <a:cubicBezTo>
                  <a:pt x="158" y="79"/>
                  <a:pt x="157" y="73"/>
                  <a:pt x="153" y="71"/>
                </a:cubicBezTo>
                <a:close/>
                <a:moveTo>
                  <a:pt x="173" y="45"/>
                </a:moveTo>
                <a:cubicBezTo>
                  <a:pt x="176" y="40"/>
                  <a:pt x="174" y="33"/>
                  <a:pt x="169" y="30"/>
                </a:cubicBezTo>
                <a:cubicBezTo>
                  <a:pt x="123" y="3"/>
                  <a:pt x="52" y="0"/>
                  <a:pt x="9" y="13"/>
                </a:cubicBezTo>
                <a:cubicBezTo>
                  <a:pt x="3" y="15"/>
                  <a:pt x="0" y="22"/>
                  <a:pt x="1" y="28"/>
                </a:cubicBezTo>
                <a:cubicBezTo>
                  <a:pt x="3" y="34"/>
                  <a:pt x="10" y="37"/>
                  <a:pt x="16" y="35"/>
                </a:cubicBezTo>
                <a:cubicBezTo>
                  <a:pt x="53" y="24"/>
                  <a:pt x="118" y="26"/>
                  <a:pt x="157" y="49"/>
                </a:cubicBezTo>
                <a:cubicBezTo>
                  <a:pt x="162" y="52"/>
                  <a:pt x="169" y="51"/>
                  <a:pt x="173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8" name="Freeform 177">
            <a:extLst>
              <a:ext uri="{FF2B5EF4-FFF2-40B4-BE49-F238E27FC236}">
                <a16:creationId xmlns:a16="http://schemas.microsoft.com/office/drawing/2014/main" id="{00B29577-D366-413B-9254-099EA44ABB9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8985" y="5709167"/>
            <a:ext cx="334962" cy="350338"/>
          </a:xfrm>
          <a:custGeom>
            <a:avLst/>
            <a:gdLst>
              <a:gd name="T0" fmla="*/ 223 w 305"/>
              <a:gd name="T1" fmla="*/ 276 h 319"/>
              <a:gd name="T2" fmla="*/ 161 w 305"/>
              <a:gd name="T3" fmla="*/ 276 h 319"/>
              <a:gd name="T4" fmla="*/ 120 w 305"/>
              <a:gd name="T5" fmla="*/ 319 h 319"/>
              <a:gd name="T6" fmla="*/ 77 w 305"/>
              <a:gd name="T7" fmla="*/ 319 h 319"/>
              <a:gd name="T8" fmla="*/ 77 w 305"/>
              <a:gd name="T9" fmla="*/ 276 h 319"/>
              <a:gd name="T10" fmla="*/ 0 w 305"/>
              <a:gd name="T11" fmla="*/ 276 h 319"/>
              <a:gd name="T12" fmla="*/ 0 w 305"/>
              <a:gd name="T13" fmla="*/ 55 h 319"/>
              <a:gd name="T14" fmla="*/ 22 w 305"/>
              <a:gd name="T15" fmla="*/ 0 h 319"/>
              <a:gd name="T16" fmla="*/ 305 w 305"/>
              <a:gd name="T17" fmla="*/ 0 h 319"/>
              <a:gd name="T18" fmla="*/ 305 w 305"/>
              <a:gd name="T19" fmla="*/ 195 h 319"/>
              <a:gd name="T20" fmla="*/ 223 w 305"/>
              <a:gd name="T21" fmla="*/ 276 h 319"/>
              <a:gd name="T22" fmla="*/ 278 w 305"/>
              <a:gd name="T23" fmla="*/ 180 h 319"/>
              <a:gd name="T24" fmla="*/ 278 w 305"/>
              <a:gd name="T25" fmla="*/ 27 h 319"/>
              <a:gd name="T26" fmla="*/ 50 w 305"/>
              <a:gd name="T27" fmla="*/ 27 h 319"/>
              <a:gd name="T28" fmla="*/ 50 w 305"/>
              <a:gd name="T29" fmla="*/ 228 h 319"/>
              <a:gd name="T30" fmla="*/ 113 w 305"/>
              <a:gd name="T31" fmla="*/ 228 h 319"/>
              <a:gd name="T32" fmla="*/ 113 w 305"/>
              <a:gd name="T33" fmla="*/ 269 h 319"/>
              <a:gd name="T34" fmla="*/ 154 w 305"/>
              <a:gd name="T35" fmla="*/ 228 h 319"/>
              <a:gd name="T36" fmla="*/ 230 w 305"/>
              <a:gd name="T37" fmla="*/ 228 h 319"/>
              <a:gd name="T38" fmla="*/ 278 w 305"/>
              <a:gd name="T39" fmla="*/ 180 h 319"/>
              <a:gd name="T40" fmla="*/ 202 w 305"/>
              <a:gd name="T41" fmla="*/ 82 h 319"/>
              <a:gd name="T42" fmla="*/ 202 w 305"/>
              <a:gd name="T43" fmla="*/ 166 h 319"/>
              <a:gd name="T44" fmla="*/ 230 w 305"/>
              <a:gd name="T45" fmla="*/ 166 h 319"/>
              <a:gd name="T46" fmla="*/ 230 w 305"/>
              <a:gd name="T47" fmla="*/ 82 h 319"/>
              <a:gd name="T48" fmla="*/ 202 w 305"/>
              <a:gd name="T49" fmla="*/ 82 h 319"/>
              <a:gd name="T50" fmla="*/ 125 w 305"/>
              <a:gd name="T51" fmla="*/ 166 h 319"/>
              <a:gd name="T52" fmla="*/ 154 w 305"/>
              <a:gd name="T53" fmla="*/ 166 h 319"/>
              <a:gd name="T54" fmla="*/ 154 w 305"/>
              <a:gd name="T55" fmla="*/ 82 h 319"/>
              <a:gd name="T56" fmla="*/ 125 w 305"/>
              <a:gd name="T57" fmla="*/ 82 h 319"/>
              <a:gd name="T58" fmla="*/ 125 w 305"/>
              <a:gd name="T59" fmla="*/ 166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05" h="319">
                <a:moveTo>
                  <a:pt x="223" y="276"/>
                </a:moveTo>
                <a:lnTo>
                  <a:pt x="161" y="276"/>
                </a:lnTo>
                <a:lnTo>
                  <a:pt x="120" y="319"/>
                </a:lnTo>
                <a:lnTo>
                  <a:pt x="77" y="319"/>
                </a:lnTo>
                <a:lnTo>
                  <a:pt x="77" y="276"/>
                </a:lnTo>
                <a:lnTo>
                  <a:pt x="0" y="276"/>
                </a:lnTo>
                <a:lnTo>
                  <a:pt x="0" y="55"/>
                </a:lnTo>
                <a:lnTo>
                  <a:pt x="22" y="0"/>
                </a:lnTo>
                <a:lnTo>
                  <a:pt x="305" y="0"/>
                </a:lnTo>
                <a:lnTo>
                  <a:pt x="305" y="195"/>
                </a:lnTo>
                <a:lnTo>
                  <a:pt x="223" y="276"/>
                </a:lnTo>
                <a:close/>
                <a:moveTo>
                  <a:pt x="278" y="180"/>
                </a:moveTo>
                <a:lnTo>
                  <a:pt x="278" y="27"/>
                </a:lnTo>
                <a:lnTo>
                  <a:pt x="50" y="27"/>
                </a:lnTo>
                <a:lnTo>
                  <a:pt x="50" y="228"/>
                </a:lnTo>
                <a:lnTo>
                  <a:pt x="113" y="228"/>
                </a:lnTo>
                <a:lnTo>
                  <a:pt x="113" y="269"/>
                </a:lnTo>
                <a:lnTo>
                  <a:pt x="154" y="228"/>
                </a:lnTo>
                <a:lnTo>
                  <a:pt x="230" y="228"/>
                </a:lnTo>
                <a:lnTo>
                  <a:pt x="278" y="180"/>
                </a:lnTo>
                <a:close/>
                <a:moveTo>
                  <a:pt x="202" y="82"/>
                </a:moveTo>
                <a:lnTo>
                  <a:pt x="202" y="166"/>
                </a:lnTo>
                <a:lnTo>
                  <a:pt x="230" y="166"/>
                </a:lnTo>
                <a:lnTo>
                  <a:pt x="230" y="82"/>
                </a:lnTo>
                <a:lnTo>
                  <a:pt x="202" y="82"/>
                </a:lnTo>
                <a:close/>
                <a:moveTo>
                  <a:pt x="125" y="166"/>
                </a:moveTo>
                <a:lnTo>
                  <a:pt x="154" y="166"/>
                </a:lnTo>
                <a:lnTo>
                  <a:pt x="154" y="82"/>
                </a:lnTo>
                <a:lnTo>
                  <a:pt x="125" y="82"/>
                </a:lnTo>
                <a:lnTo>
                  <a:pt x="125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9" name="Freeform 178">
            <a:extLst>
              <a:ext uri="{FF2B5EF4-FFF2-40B4-BE49-F238E27FC236}">
                <a16:creationId xmlns:a16="http://schemas.microsoft.com/office/drawing/2014/main" id="{CF6134E3-2410-45CE-8531-EEF88F659BE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2239" y="5761743"/>
            <a:ext cx="399396" cy="245186"/>
          </a:xfrm>
          <a:custGeom>
            <a:avLst/>
            <a:gdLst>
              <a:gd name="T0" fmla="*/ 100 w 150"/>
              <a:gd name="T1" fmla="*/ 24 h 92"/>
              <a:gd name="T2" fmla="*/ 124 w 150"/>
              <a:gd name="T3" fmla="*/ 0 h 92"/>
              <a:gd name="T4" fmla="*/ 148 w 150"/>
              <a:gd name="T5" fmla="*/ 24 h 92"/>
              <a:gd name="T6" fmla="*/ 124 w 150"/>
              <a:gd name="T7" fmla="*/ 48 h 92"/>
              <a:gd name="T8" fmla="*/ 100 w 150"/>
              <a:gd name="T9" fmla="*/ 24 h 92"/>
              <a:gd name="T10" fmla="*/ 70 w 150"/>
              <a:gd name="T11" fmla="*/ 52 h 92"/>
              <a:gd name="T12" fmla="*/ 92 w 150"/>
              <a:gd name="T13" fmla="*/ 31 h 92"/>
              <a:gd name="T14" fmla="*/ 70 w 150"/>
              <a:gd name="T15" fmla="*/ 9 h 92"/>
              <a:gd name="T16" fmla="*/ 48 w 150"/>
              <a:gd name="T17" fmla="*/ 31 h 92"/>
              <a:gd name="T18" fmla="*/ 70 w 150"/>
              <a:gd name="T19" fmla="*/ 52 h 92"/>
              <a:gd name="T20" fmla="*/ 21 w 150"/>
              <a:gd name="T21" fmla="*/ 56 h 92"/>
              <a:gd name="T22" fmla="*/ 40 w 150"/>
              <a:gd name="T23" fmla="*/ 37 h 92"/>
              <a:gd name="T24" fmla="*/ 21 w 150"/>
              <a:gd name="T25" fmla="*/ 17 h 92"/>
              <a:gd name="T26" fmla="*/ 2 w 150"/>
              <a:gd name="T27" fmla="*/ 37 h 92"/>
              <a:gd name="T28" fmla="*/ 21 w 150"/>
              <a:gd name="T29" fmla="*/ 56 h 92"/>
              <a:gd name="T30" fmla="*/ 21 w 150"/>
              <a:gd name="T31" fmla="*/ 61 h 92"/>
              <a:gd name="T32" fmla="*/ 0 w 150"/>
              <a:gd name="T33" fmla="*/ 83 h 92"/>
              <a:gd name="T34" fmla="*/ 0 w 150"/>
              <a:gd name="T35" fmla="*/ 90 h 92"/>
              <a:gd name="T36" fmla="*/ 0 w 150"/>
              <a:gd name="T37" fmla="*/ 90 h 92"/>
              <a:gd name="T38" fmla="*/ 2 w 150"/>
              <a:gd name="T39" fmla="*/ 92 h 92"/>
              <a:gd name="T40" fmla="*/ 2 w 150"/>
              <a:gd name="T41" fmla="*/ 92 h 92"/>
              <a:gd name="T42" fmla="*/ 40 w 150"/>
              <a:gd name="T43" fmla="*/ 92 h 92"/>
              <a:gd name="T44" fmla="*/ 40 w 150"/>
              <a:gd name="T45" fmla="*/ 92 h 92"/>
              <a:gd name="T46" fmla="*/ 42 w 150"/>
              <a:gd name="T47" fmla="*/ 90 h 92"/>
              <a:gd name="T48" fmla="*/ 42 w 150"/>
              <a:gd name="T49" fmla="*/ 90 h 92"/>
              <a:gd name="T50" fmla="*/ 42 w 150"/>
              <a:gd name="T51" fmla="*/ 83 h 92"/>
              <a:gd name="T52" fmla="*/ 21 w 150"/>
              <a:gd name="T53" fmla="*/ 61 h 92"/>
              <a:gd name="T54" fmla="*/ 70 w 150"/>
              <a:gd name="T55" fmla="*/ 57 h 92"/>
              <a:gd name="T56" fmla="*/ 46 w 150"/>
              <a:gd name="T57" fmla="*/ 82 h 92"/>
              <a:gd name="T58" fmla="*/ 46 w 150"/>
              <a:gd name="T59" fmla="*/ 90 h 92"/>
              <a:gd name="T60" fmla="*/ 46 w 150"/>
              <a:gd name="T61" fmla="*/ 90 h 92"/>
              <a:gd name="T62" fmla="*/ 48 w 150"/>
              <a:gd name="T63" fmla="*/ 92 h 92"/>
              <a:gd name="T64" fmla="*/ 49 w 150"/>
              <a:gd name="T65" fmla="*/ 92 h 92"/>
              <a:gd name="T66" fmla="*/ 91 w 150"/>
              <a:gd name="T67" fmla="*/ 92 h 92"/>
              <a:gd name="T68" fmla="*/ 92 w 150"/>
              <a:gd name="T69" fmla="*/ 92 h 92"/>
              <a:gd name="T70" fmla="*/ 94 w 150"/>
              <a:gd name="T71" fmla="*/ 90 h 92"/>
              <a:gd name="T72" fmla="*/ 94 w 150"/>
              <a:gd name="T73" fmla="*/ 90 h 92"/>
              <a:gd name="T74" fmla="*/ 94 w 150"/>
              <a:gd name="T75" fmla="*/ 82 h 92"/>
              <a:gd name="T76" fmla="*/ 70 w 150"/>
              <a:gd name="T77" fmla="*/ 57 h 92"/>
              <a:gd name="T78" fmla="*/ 124 w 150"/>
              <a:gd name="T79" fmla="*/ 53 h 92"/>
              <a:gd name="T80" fmla="*/ 98 w 150"/>
              <a:gd name="T81" fmla="*/ 80 h 92"/>
              <a:gd name="T82" fmla="*/ 98 w 150"/>
              <a:gd name="T83" fmla="*/ 90 h 92"/>
              <a:gd name="T84" fmla="*/ 98 w 150"/>
              <a:gd name="T85" fmla="*/ 90 h 92"/>
              <a:gd name="T86" fmla="*/ 100 w 150"/>
              <a:gd name="T87" fmla="*/ 92 h 92"/>
              <a:gd name="T88" fmla="*/ 101 w 150"/>
              <a:gd name="T89" fmla="*/ 92 h 92"/>
              <a:gd name="T90" fmla="*/ 147 w 150"/>
              <a:gd name="T91" fmla="*/ 92 h 92"/>
              <a:gd name="T92" fmla="*/ 148 w 150"/>
              <a:gd name="T93" fmla="*/ 92 h 92"/>
              <a:gd name="T94" fmla="*/ 150 w 150"/>
              <a:gd name="T95" fmla="*/ 90 h 92"/>
              <a:gd name="T96" fmla="*/ 150 w 150"/>
              <a:gd name="T97" fmla="*/ 90 h 92"/>
              <a:gd name="T98" fmla="*/ 150 w 150"/>
              <a:gd name="T99" fmla="*/ 80 h 92"/>
              <a:gd name="T100" fmla="*/ 124 w 150"/>
              <a:gd name="T101" fmla="*/ 53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0" h="92">
                <a:moveTo>
                  <a:pt x="100" y="24"/>
                </a:moveTo>
                <a:cubicBezTo>
                  <a:pt x="100" y="11"/>
                  <a:pt x="111" y="0"/>
                  <a:pt x="124" y="0"/>
                </a:cubicBezTo>
                <a:cubicBezTo>
                  <a:pt x="137" y="0"/>
                  <a:pt x="148" y="11"/>
                  <a:pt x="148" y="24"/>
                </a:cubicBezTo>
                <a:cubicBezTo>
                  <a:pt x="148" y="37"/>
                  <a:pt x="137" y="48"/>
                  <a:pt x="124" y="48"/>
                </a:cubicBezTo>
                <a:cubicBezTo>
                  <a:pt x="111" y="48"/>
                  <a:pt x="100" y="37"/>
                  <a:pt x="100" y="24"/>
                </a:cubicBezTo>
                <a:close/>
                <a:moveTo>
                  <a:pt x="70" y="52"/>
                </a:moveTo>
                <a:cubicBezTo>
                  <a:pt x="82" y="52"/>
                  <a:pt x="92" y="43"/>
                  <a:pt x="92" y="31"/>
                </a:cubicBezTo>
                <a:cubicBezTo>
                  <a:pt x="92" y="19"/>
                  <a:pt x="82" y="9"/>
                  <a:pt x="70" y="9"/>
                </a:cubicBezTo>
                <a:cubicBezTo>
                  <a:pt x="58" y="9"/>
                  <a:pt x="48" y="19"/>
                  <a:pt x="48" y="31"/>
                </a:cubicBezTo>
                <a:cubicBezTo>
                  <a:pt x="48" y="43"/>
                  <a:pt x="58" y="52"/>
                  <a:pt x="70" y="52"/>
                </a:cubicBezTo>
                <a:close/>
                <a:moveTo>
                  <a:pt x="21" y="56"/>
                </a:moveTo>
                <a:cubicBezTo>
                  <a:pt x="32" y="56"/>
                  <a:pt x="40" y="48"/>
                  <a:pt x="40" y="37"/>
                </a:cubicBezTo>
                <a:cubicBezTo>
                  <a:pt x="40" y="26"/>
                  <a:pt x="32" y="17"/>
                  <a:pt x="21" y="17"/>
                </a:cubicBezTo>
                <a:cubicBezTo>
                  <a:pt x="10" y="17"/>
                  <a:pt x="2" y="26"/>
                  <a:pt x="2" y="37"/>
                </a:cubicBezTo>
                <a:cubicBezTo>
                  <a:pt x="2" y="48"/>
                  <a:pt x="10" y="56"/>
                  <a:pt x="21" y="56"/>
                </a:cubicBezTo>
                <a:close/>
                <a:moveTo>
                  <a:pt x="21" y="61"/>
                </a:moveTo>
                <a:cubicBezTo>
                  <a:pt x="9" y="61"/>
                  <a:pt x="0" y="71"/>
                  <a:pt x="0" y="8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1"/>
                  <a:pt x="0" y="92"/>
                  <a:pt x="2" y="92"/>
                </a:cubicBezTo>
                <a:cubicBezTo>
                  <a:pt x="2" y="92"/>
                  <a:pt x="2" y="92"/>
                  <a:pt x="2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1" y="92"/>
                  <a:pt x="42" y="91"/>
                  <a:pt x="42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42" y="83"/>
                  <a:pt x="42" y="83"/>
                  <a:pt x="42" y="83"/>
                </a:cubicBezTo>
                <a:cubicBezTo>
                  <a:pt x="42" y="71"/>
                  <a:pt x="33" y="61"/>
                  <a:pt x="21" y="61"/>
                </a:cubicBezTo>
                <a:close/>
                <a:moveTo>
                  <a:pt x="70" y="57"/>
                </a:moveTo>
                <a:cubicBezTo>
                  <a:pt x="56" y="57"/>
                  <a:pt x="46" y="69"/>
                  <a:pt x="46" y="82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1"/>
                  <a:pt x="47" y="92"/>
                  <a:pt x="4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91" y="92"/>
                  <a:pt x="91" y="92"/>
                  <a:pt x="91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3" y="92"/>
                  <a:pt x="94" y="91"/>
                  <a:pt x="94" y="90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69"/>
                  <a:pt x="84" y="57"/>
                  <a:pt x="70" y="57"/>
                </a:cubicBezTo>
                <a:close/>
                <a:moveTo>
                  <a:pt x="124" y="53"/>
                </a:moveTo>
                <a:cubicBezTo>
                  <a:pt x="109" y="53"/>
                  <a:pt x="98" y="67"/>
                  <a:pt x="98" y="8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1"/>
                  <a:pt x="99" y="92"/>
                  <a:pt x="100" y="92"/>
                </a:cubicBezTo>
                <a:cubicBezTo>
                  <a:pt x="101" y="92"/>
                  <a:pt x="101" y="92"/>
                  <a:pt x="101" y="92"/>
                </a:cubicBezTo>
                <a:cubicBezTo>
                  <a:pt x="147" y="92"/>
                  <a:pt x="147" y="92"/>
                  <a:pt x="147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149" y="92"/>
                  <a:pt x="150" y="91"/>
                  <a:pt x="150" y="90"/>
                </a:cubicBezTo>
                <a:cubicBezTo>
                  <a:pt x="150" y="90"/>
                  <a:pt x="150" y="90"/>
                  <a:pt x="150" y="90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0" y="67"/>
                  <a:pt x="139" y="53"/>
                  <a:pt x="124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0" name="Freeform 179">
            <a:extLst>
              <a:ext uri="{FF2B5EF4-FFF2-40B4-BE49-F238E27FC236}">
                <a16:creationId xmlns:a16="http://schemas.microsoft.com/office/drawing/2014/main" id="{02616101-F637-48DF-AF58-E744496327C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13957" y="5699392"/>
            <a:ext cx="270422" cy="369888"/>
          </a:xfrm>
          <a:custGeom>
            <a:avLst/>
            <a:gdLst>
              <a:gd name="T0" fmla="*/ 94 w 109"/>
              <a:gd name="T1" fmla="*/ 0 h 149"/>
              <a:gd name="T2" fmla="*/ 15 w 109"/>
              <a:gd name="T3" fmla="*/ 0 h 149"/>
              <a:gd name="T4" fmla="*/ 0 w 109"/>
              <a:gd name="T5" fmla="*/ 14 h 149"/>
              <a:gd name="T6" fmla="*/ 0 w 109"/>
              <a:gd name="T7" fmla="*/ 139 h 149"/>
              <a:gd name="T8" fmla="*/ 6 w 109"/>
              <a:gd name="T9" fmla="*/ 148 h 149"/>
              <a:gd name="T10" fmla="*/ 15 w 109"/>
              <a:gd name="T11" fmla="*/ 146 h 149"/>
              <a:gd name="T12" fmla="*/ 53 w 109"/>
              <a:gd name="T13" fmla="*/ 103 h 149"/>
              <a:gd name="T14" fmla="*/ 57 w 109"/>
              <a:gd name="T15" fmla="*/ 102 h 149"/>
              <a:gd name="T16" fmla="*/ 80 w 109"/>
              <a:gd name="T17" fmla="*/ 102 h 149"/>
              <a:gd name="T18" fmla="*/ 92 w 109"/>
              <a:gd name="T19" fmla="*/ 89 h 149"/>
              <a:gd name="T20" fmla="*/ 106 w 109"/>
              <a:gd name="T21" fmla="*/ 19 h 149"/>
              <a:gd name="T22" fmla="*/ 94 w 109"/>
              <a:gd name="T23" fmla="*/ 0 h 149"/>
              <a:gd name="T24" fmla="*/ 89 w 109"/>
              <a:gd name="T25" fmla="*/ 21 h 149"/>
              <a:gd name="T26" fmla="*/ 86 w 109"/>
              <a:gd name="T27" fmla="*/ 38 h 149"/>
              <a:gd name="T28" fmla="*/ 82 w 109"/>
              <a:gd name="T29" fmla="*/ 42 h 149"/>
              <a:gd name="T30" fmla="*/ 51 w 109"/>
              <a:gd name="T31" fmla="*/ 42 h 149"/>
              <a:gd name="T32" fmla="*/ 44 w 109"/>
              <a:gd name="T33" fmla="*/ 48 h 149"/>
              <a:gd name="T34" fmla="*/ 44 w 109"/>
              <a:gd name="T35" fmla="*/ 52 h 149"/>
              <a:gd name="T36" fmla="*/ 51 w 109"/>
              <a:gd name="T37" fmla="*/ 59 h 149"/>
              <a:gd name="T38" fmla="*/ 77 w 109"/>
              <a:gd name="T39" fmla="*/ 59 h 149"/>
              <a:gd name="T40" fmla="*/ 81 w 109"/>
              <a:gd name="T41" fmla="*/ 63 h 149"/>
              <a:gd name="T42" fmla="*/ 77 w 109"/>
              <a:gd name="T43" fmla="*/ 81 h 149"/>
              <a:gd name="T44" fmla="*/ 73 w 109"/>
              <a:gd name="T45" fmla="*/ 85 h 149"/>
              <a:gd name="T46" fmla="*/ 53 w 109"/>
              <a:gd name="T47" fmla="*/ 85 h 149"/>
              <a:gd name="T48" fmla="*/ 42 w 109"/>
              <a:gd name="T49" fmla="*/ 88 h 149"/>
              <a:gd name="T50" fmla="*/ 17 w 109"/>
              <a:gd name="T51" fmla="*/ 118 h 149"/>
              <a:gd name="T52" fmla="*/ 17 w 109"/>
              <a:gd name="T53" fmla="*/ 20 h 149"/>
              <a:gd name="T54" fmla="*/ 21 w 109"/>
              <a:gd name="T55" fmla="*/ 16 h 149"/>
              <a:gd name="T56" fmla="*/ 85 w 109"/>
              <a:gd name="T57" fmla="*/ 16 h 149"/>
              <a:gd name="T58" fmla="*/ 89 w 109"/>
              <a:gd name="T59" fmla="*/ 2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9" h="149">
                <a:moveTo>
                  <a:pt x="94" y="0"/>
                </a:moveTo>
                <a:cubicBezTo>
                  <a:pt x="94" y="0"/>
                  <a:pt x="26" y="0"/>
                  <a:pt x="15" y="0"/>
                </a:cubicBezTo>
                <a:cubicBezTo>
                  <a:pt x="4" y="0"/>
                  <a:pt x="0" y="8"/>
                  <a:pt x="0" y="14"/>
                </a:cubicBezTo>
                <a:cubicBezTo>
                  <a:pt x="0" y="139"/>
                  <a:pt x="0" y="139"/>
                  <a:pt x="0" y="139"/>
                </a:cubicBezTo>
                <a:cubicBezTo>
                  <a:pt x="0" y="145"/>
                  <a:pt x="4" y="147"/>
                  <a:pt x="6" y="148"/>
                </a:cubicBezTo>
                <a:cubicBezTo>
                  <a:pt x="8" y="148"/>
                  <a:pt x="12" y="149"/>
                  <a:pt x="15" y="146"/>
                </a:cubicBezTo>
                <a:cubicBezTo>
                  <a:pt x="15" y="146"/>
                  <a:pt x="53" y="104"/>
                  <a:pt x="53" y="103"/>
                </a:cubicBezTo>
                <a:cubicBezTo>
                  <a:pt x="54" y="103"/>
                  <a:pt x="56" y="102"/>
                  <a:pt x="57" y="102"/>
                </a:cubicBezTo>
                <a:cubicBezTo>
                  <a:pt x="57" y="102"/>
                  <a:pt x="73" y="102"/>
                  <a:pt x="80" y="102"/>
                </a:cubicBezTo>
                <a:cubicBezTo>
                  <a:pt x="91" y="102"/>
                  <a:pt x="91" y="93"/>
                  <a:pt x="92" y="89"/>
                </a:cubicBezTo>
                <a:cubicBezTo>
                  <a:pt x="93" y="86"/>
                  <a:pt x="103" y="35"/>
                  <a:pt x="106" y="19"/>
                </a:cubicBezTo>
                <a:cubicBezTo>
                  <a:pt x="109" y="5"/>
                  <a:pt x="106" y="0"/>
                  <a:pt x="94" y="0"/>
                </a:cubicBezTo>
                <a:close/>
                <a:moveTo>
                  <a:pt x="89" y="21"/>
                </a:moveTo>
                <a:cubicBezTo>
                  <a:pt x="86" y="38"/>
                  <a:pt x="86" y="38"/>
                  <a:pt x="86" y="38"/>
                </a:cubicBezTo>
                <a:cubicBezTo>
                  <a:pt x="85" y="40"/>
                  <a:pt x="84" y="42"/>
                  <a:pt x="82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47" y="42"/>
                  <a:pt x="44" y="45"/>
                  <a:pt x="44" y="48"/>
                </a:cubicBezTo>
                <a:cubicBezTo>
                  <a:pt x="44" y="52"/>
                  <a:pt x="44" y="52"/>
                  <a:pt x="44" y="52"/>
                </a:cubicBezTo>
                <a:cubicBezTo>
                  <a:pt x="44" y="55"/>
                  <a:pt x="47" y="59"/>
                  <a:pt x="51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9" y="59"/>
                  <a:pt x="81" y="61"/>
                  <a:pt x="81" y="63"/>
                </a:cubicBezTo>
                <a:cubicBezTo>
                  <a:pt x="80" y="66"/>
                  <a:pt x="78" y="79"/>
                  <a:pt x="77" y="81"/>
                </a:cubicBezTo>
                <a:cubicBezTo>
                  <a:pt x="77" y="82"/>
                  <a:pt x="76" y="85"/>
                  <a:pt x="73" y="85"/>
                </a:cubicBezTo>
                <a:cubicBezTo>
                  <a:pt x="73" y="85"/>
                  <a:pt x="57" y="85"/>
                  <a:pt x="53" y="85"/>
                </a:cubicBezTo>
                <a:cubicBezTo>
                  <a:pt x="49" y="85"/>
                  <a:pt x="45" y="85"/>
                  <a:pt x="42" y="88"/>
                </a:cubicBezTo>
                <a:cubicBezTo>
                  <a:pt x="40" y="91"/>
                  <a:pt x="17" y="118"/>
                  <a:pt x="17" y="118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17"/>
                  <a:pt x="18" y="16"/>
                  <a:pt x="21" y="16"/>
                </a:cubicBezTo>
                <a:cubicBezTo>
                  <a:pt x="85" y="16"/>
                  <a:pt x="85" y="16"/>
                  <a:pt x="85" y="16"/>
                </a:cubicBezTo>
                <a:cubicBezTo>
                  <a:pt x="87" y="16"/>
                  <a:pt x="90" y="18"/>
                  <a:pt x="89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1" name="Freeform 180">
            <a:extLst>
              <a:ext uri="{FF2B5EF4-FFF2-40B4-BE49-F238E27FC236}">
                <a16:creationId xmlns:a16="http://schemas.microsoft.com/office/drawing/2014/main" id="{E1330CB2-FDE0-4C26-8A2E-E0D395EE59C7}"/>
              </a:ext>
            </a:extLst>
          </p:cNvPr>
          <p:cNvSpPr>
            <a:spLocks/>
          </p:cNvSpPr>
          <p:nvPr userDrawn="1"/>
        </p:nvSpPr>
        <p:spPr bwMode="auto">
          <a:xfrm>
            <a:off x="10550381" y="4368729"/>
            <a:ext cx="382140" cy="356664"/>
          </a:xfrm>
          <a:custGeom>
            <a:avLst/>
            <a:gdLst>
              <a:gd name="T0" fmla="*/ 77 w 150"/>
              <a:gd name="T1" fmla="*/ 0 h 140"/>
              <a:gd name="T2" fmla="*/ 112 w 150"/>
              <a:gd name="T3" fmla="*/ 23 h 140"/>
              <a:gd name="T4" fmla="*/ 114 w 150"/>
              <a:gd name="T5" fmla="*/ 53 h 140"/>
              <a:gd name="T6" fmla="*/ 114 w 150"/>
              <a:gd name="T7" fmla="*/ 58 h 140"/>
              <a:gd name="T8" fmla="*/ 114 w 150"/>
              <a:gd name="T9" fmla="*/ 58 h 140"/>
              <a:gd name="T10" fmla="*/ 114 w 150"/>
              <a:gd name="T11" fmla="*/ 59 h 140"/>
              <a:gd name="T12" fmla="*/ 120 w 150"/>
              <a:gd name="T13" fmla="*/ 61 h 140"/>
              <a:gd name="T14" fmla="*/ 120 w 150"/>
              <a:gd name="T15" fmla="*/ 61 h 140"/>
              <a:gd name="T16" fmla="*/ 120 w 150"/>
              <a:gd name="T17" fmla="*/ 61 h 140"/>
              <a:gd name="T18" fmla="*/ 128 w 150"/>
              <a:gd name="T19" fmla="*/ 59 h 140"/>
              <a:gd name="T20" fmla="*/ 129 w 150"/>
              <a:gd name="T21" fmla="*/ 58 h 140"/>
              <a:gd name="T22" fmla="*/ 131 w 150"/>
              <a:gd name="T23" fmla="*/ 59 h 140"/>
              <a:gd name="T24" fmla="*/ 132 w 150"/>
              <a:gd name="T25" fmla="*/ 59 h 140"/>
              <a:gd name="T26" fmla="*/ 134 w 150"/>
              <a:gd name="T27" fmla="*/ 61 h 140"/>
              <a:gd name="T28" fmla="*/ 128 w 150"/>
              <a:gd name="T29" fmla="*/ 66 h 140"/>
              <a:gd name="T30" fmla="*/ 126 w 150"/>
              <a:gd name="T31" fmla="*/ 66 h 140"/>
              <a:gd name="T32" fmla="*/ 115 w 150"/>
              <a:gd name="T33" fmla="*/ 74 h 140"/>
              <a:gd name="T34" fmla="*/ 116 w 150"/>
              <a:gd name="T35" fmla="*/ 82 h 140"/>
              <a:gd name="T36" fmla="*/ 150 w 150"/>
              <a:gd name="T37" fmla="*/ 110 h 140"/>
              <a:gd name="T38" fmla="*/ 150 w 150"/>
              <a:gd name="T39" fmla="*/ 111 h 140"/>
              <a:gd name="T40" fmla="*/ 132 w 150"/>
              <a:gd name="T41" fmla="*/ 117 h 140"/>
              <a:gd name="T42" fmla="*/ 128 w 150"/>
              <a:gd name="T43" fmla="*/ 123 h 140"/>
              <a:gd name="T44" fmla="*/ 127 w 150"/>
              <a:gd name="T45" fmla="*/ 127 h 140"/>
              <a:gd name="T46" fmla="*/ 127 w 150"/>
              <a:gd name="T47" fmla="*/ 127 h 140"/>
              <a:gd name="T48" fmla="*/ 127 w 150"/>
              <a:gd name="T49" fmla="*/ 127 h 140"/>
              <a:gd name="T50" fmla="*/ 127 w 150"/>
              <a:gd name="T51" fmla="*/ 127 h 140"/>
              <a:gd name="T52" fmla="*/ 124 w 150"/>
              <a:gd name="T53" fmla="*/ 127 h 140"/>
              <a:gd name="T54" fmla="*/ 115 w 150"/>
              <a:gd name="T55" fmla="*/ 126 h 140"/>
              <a:gd name="T56" fmla="*/ 108 w 150"/>
              <a:gd name="T57" fmla="*/ 126 h 140"/>
              <a:gd name="T58" fmla="*/ 96 w 150"/>
              <a:gd name="T59" fmla="*/ 133 h 140"/>
              <a:gd name="T60" fmla="*/ 76 w 150"/>
              <a:gd name="T61" fmla="*/ 140 h 140"/>
              <a:gd name="T62" fmla="*/ 75 w 150"/>
              <a:gd name="T63" fmla="*/ 140 h 140"/>
              <a:gd name="T64" fmla="*/ 75 w 150"/>
              <a:gd name="T65" fmla="*/ 140 h 140"/>
              <a:gd name="T66" fmla="*/ 75 w 150"/>
              <a:gd name="T67" fmla="*/ 140 h 140"/>
              <a:gd name="T68" fmla="*/ 74 w 150"/>
              <a:gd name="T69" fmla="*/ 140 h 140"/>
              <a:gd name="T70" fmla="*/ 54 w 150"/>
              <a:gd name="T71" fmla="*/ 133 h 140"/>
              <a:gd name="T72" fmla="*/ 42 w 150"/>
              <a:gd name="T73" fmla="*/ 126 h 140"/>
              <a:gd name="T74" fmla="*/ 35 w 150"/>
              <a:gd name="T75" fmla="*/ 126 h 140"/>
              <a:gd name="T76" fmla="*/ 26 w 150"/>
              <a:gd name="T77" fmla="*/ 127 h 140"/>
              <a:gd name="T78" fmla="*/ 23 w 150"/>
              <a:gd name="T79" fmla="*/ 127 h 140"/>
              <a:gd name="T80" fmla="*/ 23 w 150"/>
              <a:gd name="T81" fmla="*/ 127 h 140"/>
              <a:gd name="T82" fmla="*/ 22 w 150"/>
              <a:gd name="T83" fmla="*/ 123 h 140"/>
              <a:gd name="T84" fmla="*/ 18 w 150"/>
              <a:gd name="T85" fmla="*/ 117 h 140"/>
              <a:gd name="T86" fmla="*/ 0 w 150"/>
              <a:gd name="T87" fmla="*/ 111 h 140"/>
              <a:gd name="T88" fmla="*/ 0 w 150"/>
              <a:gd name="T89" fmla="*/ 110 h 140"/>
              <a:gd name="T90" fmla="*/ 34 w 150"/>
              <a:gd name="T91" fmla="*/ 82 h 140"/>
              <a:gd name="T92" fmla="*/ 35 w 150"/>
              <a:gd name="T93" fmla="*/ 74 h 140"/>
              <a:gd name="T94" fmla="*/ 24 w 150"/>
              <a:gd name="T95" fmla="*/ 66 h 140"/>
              <a:gd name="T96" fmla="*/ 22 w 150"/>
              <a:gd name="T97" fmla="*/ 66 h 140"/>
              <a:gd name="T98" fmla="*/ 16 w 150"/>
              <a:gd name="T99" fmla="*/ 61 h 140"/>
              <a:gd name="T100" fmla="*/ 20 w 150"/>
              <a:gd name="T101" fmla="*/ 58 h 140"/>
              <a:gd name="T102" fmla="*/ 21 w 150"/>
              <a:gd name="T103" fmla="*/ 59 h 140"/>
              <a:gd name="T104" fmla="*/ 30 w 150"/>
              <a:gd name="T105" fmla="*/ 61 h 140"/>
              <a:gd name="T106" fmla="*/ 36 w 150"/>
              <a:gd name="T107" fmla="*/ 59 h 140"/>
              <a:gd name="T108" fmla="*/ 36 w 150"/>
              <a:gd name="T109" fmla="*/ 58 h 140"/>
              <a:gd name="T110" fmla="*/ 36 w 150"/>
              <a:gd name="T111" fmla="*/ 58 h 140"/>
              <a:gd name="T112" fmla="*/ 36 w 150"/>
              <a:gd name="T113" fmla="*/ 53 h 140"/>
              <a:gd name="T114" fmla="*/ 38 w 150"/>
              <a:gd name="T115" fmla="*/ 23 h 140"/>
              <a:gd name="T116" fmla="*/ 73 w 150"/>
              <a:gd name="T117" fmla="*/ 0 h 140"/>
              <a:gd name="T118" fmla="*/ 76 w 150"/>
              <a:gd name="T119" fmla="*/ 0 h 140"/>
              <a:gd name="T120" fmla="*/ 77 w 150"/>
              <a:gd name="T121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0" h="140">
                <a:moveTo>
                  <a:pt x="77" y="0"/>
                </a:moveTo>
                <a:cubicBezTo>
                  <a:pt x="82" y="0"/>
                  <a:pt x="103" y="1"/>
                  <a:pt x="112" y="23"/>
                </a:cubicBezTo>
                <a:cubicBezTo>
                  <a:pt x="115" y="30"/>
                  <a:pt x="115" y="43"/>
                  <a:pt x="114" y="53"/>
                </a:cubicBezTo>
                <a:cubicBezTo>
                  <a:pt x="114" y="54"/>
                  <a:pt x="114" y="56"/>
                  <a:pt x="114" y="58"/>
                </a:cubicBezTo>
                <a:cubicBezTo>
                  <a:pt x="114" y="58"/>
                  <a:pt x="114" y="58"/>
                  <a:pt x="114" y="58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14" y="59"/>
                  <a:pt x="116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2" y="61"/>
                  <a:pt x="125" y="60"/>
                  <a:pt x="128" y="59"/>
                </a:cubicBezTo>
                <a:cubicBezTo>
                  <a:pt x="128" y="58"/>
                  <a:pt x="129" y="58"/>
                  <a:pt x="129" y="58"/>
                </a:cubicBezTo>
                <a:cubicBezTo>
                  <a:pt x="130" y="58"/>
                  <a:pt x="131" y="58"/>
                  <a:pt x="131" y="59"/>
                </a:cubicBezTo>
                <a:cubicBezTo>
                  <a:pt x="132" y="59"/>
                  <a:pt x="132" y="59"/>
                  <a:pt x="132" y="59"/>
                </a:cubicBezTo>
                <a:cubicBezTo>
                  <a:pt x="133" y="59"/>
                  <a:pt x="134" y="60"/>
                  <a:pt x="134" y="61"/>
                </a:cubicBezTo>
                <a:cubicBezTo>
                  <a:pt x="134" y="62"/>
                  <a:pt x="134" y="64"/>
                  <a:pt x="128" y="66"/>
                </a:cubicBezTo>
                <a:cubicBezTo>
                  <a:pt x="128" y="66"/>
                  <a:pt x="127" y="66"/>
                  <a:pt x="126" y="66"/>
                </a:cubicBezTo>
                <a:cubicBezTo>
                  <a:pt x="123" y="68"/>
                  <a:pt x="117" y="69"/>
                  <a:pt x="115" y="74"/>
                </a:cubicBezTo>
                <a:cubicBezTo>
                  <a:pt x="114" y="76"/>
                  <a:pt x="115" y="79"/>
                  <a:pt x="116" y="82"/>
                </a:cubicBezTo>
                <a:cubicBezTo>
                  <a:pt x="117" y="83"/>
                  <a:pt x="127" y="106"/>
                  <a:pt x="150" y="110"/>
                </a:cubicBezTo>
                <a:cubicBezTo>
                  <a:pt x="150" y="110"/>
                  <a:pt x="150" y="110"/>
                  <a:pt x="150" y="111"/>
                </a:cubicBezTo>
                <a:cubicBezTo>
                  <a:pt x="150" y="111"/>
                  <a:pt x="147" y="115"/>
                  <a:pt x="132" y="117"/>
                </a:cubicBezTo>
                <a:cubicBezTo>
                  <a:pt x="129" y="117"/>
                  <a:pt x="129" y="120"/>
                  <a:pt x="128" y="123"/>
                </a:cubicBezTo>
                <a:cubicBezTo>
                  <a:pt x="128" y="124"/>
                  <a:pt x="128" y="125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6" y="127"/>
                  <a:pt x="125" y="127"/>
                  <a:pt x="124" y="127"/>
                </a:cubicBezTo>
                <a:cubicBezTo>
                  <a:pt x="121" y="126"/>
                  <a:pt x="118" y="126"/>
                  <a:pt x="115" y="126"/>
                </a:cubicBezTo>
                <a:cubicBezTo>
                  <a:pt x="113" y="126"/>
                  <a:pt x="110" y="126"/>
                  <a:pt x="108" y="126"/>
                </a:cubicBezTo>
                <a:cubicBezTo>
                  <a:pt x="103" y="127"/>
                  <a:pt x="100" y="130"/>
                  <a:pt x="96" y="133"/>
                </a:cubicBezTo>
                <a:cubicBezTo>
                  <a:pt x="90" y="136"/>
                  <a:pt x="85" y="140"/>
                  <a:pt x="76" y="140"/>
                </a:cubicBezTo>
                <a:cubicBezTo>
                  <a:pt x="76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5" y="140"/>
                  <a:pt x="60" y="136"/>
                  <a:pt x="54" y="133"/>
                </a:cubicBezTo>
                <a:cubicBezTo>
                  <a:pt x="50" y="130"/>
                  <a:pt x="47" y="127"/>
                  <a:pt x="42" y="126"/>
                </a:cubicBezTo>
                <a:cubicBezTo>
                  <a:pt x="40" y="126"/>
                  <a:pt x="37" y="126"/>
                  <a:pt x="35" y="126"/>
                </a:cubicBezTo>
                <a:cubicBezTo>
                  <a:pt x="32" y="126"/>
                  <a:pt x="29" y="126"/>
                  <a:pt x="26" y="127"/>
                </a:cubicBezTo>
                <a:cubicBezTo>
                  <a:pt x="25" y="127"/>
                  <a:pt x="24" y="127"/>
                  <a:pt x="23" y="127"/>
                </a:cubicBezTo>
                <a:cubicBezTo>
                  <a:pt x="23" y="127"/>
                  <a:pt x="23" y="127"/>
                  <a:pt x="23" y="127"/>
                </a:cubicBezTo>
                <a:cubicBezTo>
                  <a:pt x="22" y="125"/>
                  <a:pt x="22" y="124"/>
                  <a:pt x="22" y="123"/>
                </a:cubicBezTo>
                <a:cubicBezTo>
                  <a:pt x="21" y="120"/>
                  <a:pt x="21" y="117"/>
                  <a:pt x="18" y="117"/>
                </a:cubicBezTo>
                <a:cubicBezTo>
                  <a:pt x="3" y="115"/>
                  <a:pt x="0" y="111"/>
                  <a:pt x="0" y="111"/>
                </a:cubicBezTo>
                <a:cubicBezTo>
                  <a:pt x="0" y="110"/>
                  <a:pt x="0" y="110"/>
                  <a:pt x="0" y="110"/>
                </a:cubicBezTo>
                <a:cubicBezTo>
                  <a:pt x="23" y="106"/>
                  <a:pt x="33" y="83"/>
                  <a:pt x="34" y="82"/>
                </a:cubicBezTo>
                <a:cubicBezTo>
                  <a:pt x="35" y="79"/>
                  <a:pt x="36" y="76"/>
                  <a:pt x="35" y="74"/>
                </a:cubicBezTo>
                <a:cubicBezTo>
                  <a:pt x="33" y="69"/>
                  <a:pt x="27" y="68"/>
                  <a:pt x="24" y="66"/>
                </a:cubicBezTo>
                <a:cubicBezTo>
                  <a:pt x="23" y="66"/>
                  <a:pt x="22" y="66"/>
                  <a:pt x="22" y="66"/>
                </a:cubicBezTo>
                <a:cubicBezTo>
                  <a:pt x="17" y="64"/>
                  <a:pt x="16" y="62"/>
                  <a:pt x="16" y="61"/>
                </a:cubicBezTo>
                <a:cubicBezTo>
                  <a:pt x="16" y="60"/>
                  <a:pt x="18" y="58"/>
                  <a:pt x="20" y="58"/>
                </a:cubicBezTo>
                <a:cubicBezTo>
                  <a:pt x="21" y="58"/>
                  <a:pt x="21" y="58"/>
                  <a:pt x="21" y="59"/>
                </a:cubicBezTo>
                <a:cubicBezTo>
                  <a:pt x="25" y="60"/>
                  <a:pt x="27" y="61"/>
                  <a:pt x="30" y="61"/>
                </a:cubicBezTo>
                <a:cubicBezTo>
                  <a:pt x="34" y="61"/>
                  <a:pt x="36" y="59"/>
                  <a:pt x="36" y="59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6"/>
                  <a:pt x="36" y="54"/>
                  <a:pt x="36" y="53"/>
                </a:cubicBezTo>
                <a:cubicBezTo>
                  <a:pt x="35" y="43"/>
                  <a:pt x="35" y="30"/>
                  <a:pt x="38" y="23"/>
                </a:cubicBezTo>
                <a:cubicBezTo>
                  <a:pt x="47" y="1"/>
                  <a:pt x="67" y="0"/>
                  <a:pt x="73" y="0"/>
                </a:cubicBezTo>
                <a:cubicBezTo>
                  <a:pt x="74" y="0"/>
                  <a:pt x="76" y="0"/>
                  <a:pt x="76" y="0"/>
                </a:cubicBezTo>
                <a:cubicBezTo>
                  <a:pt x="76" y="0"/>
                  <a:pt x="76" y="0"/>
                  <a:pt x="7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2" name="Freeform 181">
            <a:extLst>
              <a:ext uri="{FF2B5EF4-FFF2-40B4-BE49-F238E27FC236}">
                <a16:creationId xmlns:a16="http://schemas.microsoft.com/office/drawing/2014/main" id="{60E1203F-028D-4707-A9A8-03DD210AE8A0}"/>
              </a:ext>
            </a:extLst>
          </p:cNvPr>
          <p:cNvSpPr>
            <a:spLocks/>
          </p:cNvSpPr>
          <p:nvPr userDrawn="1"/>
        </p:nvSpPr>
        <p:spPr bwMode="auto">
          <a:xfrm>
            <a:off x="9265849" y="4397196"/>
            <a:ext cx="331570" cy="299730"/>
          </a:xfrm>
          <a:custGeom>
            <a:avLst/>
            <a:gdLst>
              <a:gd name="T0" fmla="*/ 108 w 126"/>
              <a:gd name="T1" fmla="*/ 29 h 114"/>
              <a:gd name="T2" fmla="*/ 105 w 126"/>
              <a:gd name="T3" fmla="*/ 32 h 114"/>
              <a:gd name="T4" fmla="*/ 98 w 126"/>
              <a:gd name="T5" fmla="*/ 38 h 114"/>
              <a:gd name="T6" fmla="*/ 90 w 126"/>
              <a:gd name="T7" fmla="*/ 47 h 114"/>
              <a:gd name="T8" fmla="*/ 82 w 126"/>
              <a:gd name="T9" fmla="*/ 57 h 114"/>
              <a:gd name="T10" fmla="*/ 76 w 126"/>
              <a:gd name="T11" fmla="*/ 65 h 114"/>
              <a:gd name="T12" fmla="*/ 73 w 126"/>
              <a:gd name="T13" fmla="*/ 71 h 114"/>
              <a:gd name="T14" fmla="*/ 73 w 126"/>
              <a:gd name="T15" fmla="*/ 77 h 114"/>
              <a:gd name="T16" fmla="*/ 73 w 126"/>
              <a:gd name="T17" fmla="*/ 87 h 114"/>
              <a:gd name="T18" fmla="*/ 73 w 126"/>
              <a:gd name="T19" fmla="*/ 97 h 114"/>
              <a:gd name="T20" fmla="*/ 73 w 126"/>
              <a:gd name="T21" fmla="*/ 104 h 114"/>
              <a:gd name="T22" fmla="*/ 77 w 126"/>
              <a:gd name="T23" fmla="*/ 104 h 114"/>
              <a:gd name="T24" fmla="*/ 82 w 126"/>
              <a:gd name="T25" fmla="*/ 104 h 114"/>
              <a:gd name="T26" fmla="*/ 88 w 126"/>
              <a:gd name="T27" fmla="*/ 104 h 114"/>
              <a:gd name="T28" fmla="*/ 92 w 126"/>
              <a:gd name="T29" fmla="*/ 105 h 114"/>
              <a:gd name="T30" fmla="*/ 92 w 126"/>
              <a:gd name="T31" fmla="*/ 114 h 114"/>
              <a:gd name="T32" fmla="*/ 87 w 126"/>
              <a:gd name="T33" fmla="*/ 114 h 114"/>
              <a:gd name="T34" fmla="*/ 79 w 126"/>
              <a:gd name="T35" fmla="*/ 113 h 114"/>
              <a:gd name="T36" fmla="*/ 60 w 126"/>
              <a:gd name="T37" fmla="*/ 113 h 114"/>
              <a:gd name="T38" fmla="*/ 55 w 126"/>
              <a:gd name="T39" fmla="*/ 114 h 114"/>
              <a:gd name="T40" fmla="*/ 47 w 126"/>
              <a:gd name="T41" fmla="*/ 114 h 114"/>
              <a:gd name="T42" fmla="*/ 39 w 126"/>
              <a:gd name="T43" fmla="*/ 114 h 114"/>
              <a:gd name="T44" fmla="*/ 33 w 126"/>
              <a:gd name="T45" fmla="*/ 114 h 114"/>
              <a:gd name="T46" fmla="*/ 34 w 126"/>
              <a:gd name="T47" fmla="*/ 106 h 114"/>
              <a:gd name="T48" fmla="*/ 37 w 126"/>
              <a:gd name="T49" fmla="*/ 106 h 114"/>
              <a:gd name="T50" fmla="*/ 43 w 126"/>
              <a:gd name="T51" fmla="*/ 105 h 114"/>
              <a:gd name="T52" fmla="*/ 48 w 126"/>
              <a:gd name="T53" fmla="*/ 105 h 114"/>
              <a:gd name="T54" fmla="*/ 51 w 126"/>
              <a:gd name="T55" fmla="*/ 102 h 114"/>
              <a:gd name="T56" fmla="*/ 52 w 126"/>
              <a:gd name="T57" fmla="*/ 97 h 114"/>
              <a:gd name="T58" fmla="*/ 52 w 126"/>
              <a:gd name="T59" fmla="*/ 87 h 114"/>
              <a:gd name="T60" fmla="*/ 52 w 126"/>
              <a:gd name="T61" fmla="*/ 77 h 114"/>
              <a:gd name="T62" fmla="*/ 52 w 126"/>
              <a:gd name="T63" fmla="*/ 70 h 114"/>
              <a:gd name="T64" fmla="*/ 50 w 126"/>
              <a:gd name="T65" fmla="*/ 65 h 114"/>
              <a:gd name="T66" fmla="*/ 45 w 126"/>
              <a:gd name="T67" fmla="*/ 55 h 114"/>
              <a:gd name="T68" fmla="*/ 37 w 126"/>
              <a:gd name="T69" fmla="*/ 42 h 114"/>
              <a:gd name="T70" fmla="*/ 30 w 126"/>
              <a:gd name="T71" fmla="*/ 29 h 114"/>
              <a:gd name="T72" fmla="*/ 23 w 126"/>
              <a:gd name="T73" fmla="*/ 18 h 114"/>
              <a:gd name="T74" fmla="*/ 18 w 126"/>
              <a:gd name="T75" fmla="*/ 12 h 114"/>
              <a:gd name="T76" fmla="*/ 0 w 126"/>
              <a:gd name="T77" fmla="*/ 12 h 114"/>
              <a:gd name="T78" fmla="*/ 0 w 126"/>
              <a:gd name="T79" fmla="*/ 0 h 114"/>
              <a:gd name="T80" fmla="*/ 60 w 126"/>
              <a:gd name="T81" fmla="*/ 0 h 114"/>
              <a:gd name="T82" fmla="*/ 60 w 126"/>
              <a:gd name="T83" fmla="*/ 1 h 114"/>
              <a:gd name="T84" fmla="*/ 60 w 126"/>
              <a:gd name="T85" fmla="*/ 1 h 114"/>
              <a:gd name="T86" fmla="*/ 60 w 126"/>
              <a:gd name="T87" fmla="*/ 3 h 114"/>
              <a:gd name="T88" fmla="*/ 60 w 126"/>
              <a:gd name="T89" fmla="*/ 12 h 114"/>
              <a:gd name="T90" fmla="*/ 41 w 126"/>
              <a:gd name="T91" fmla="*/ 12 h 114"/>
              <a:gd name="T92" fmla="*/ 48 w 126"/>
              <a:gd name="T93" fmla="*/ 24 h 114"/>
              <a:gd name="T94" fmla="*/ 55 w 126"/>
              <a:gd name="T95" fmla="*/ 38 h 114"/>
              <a:gd name="T96" fmla="*/ 61 w 126"/>
              <a:gd name="T97" fmla="*/ 49 h 114"/>
              <a:gd name="T98" fmla="*/ 66 w 126"/>
              <a:gd name="T99" fmla="*/ 58 h 114"/>
              <a:gd name="T100" fmla="*/ 91 w 126"/>
              <a:gd name="T101" fmla="*/ 27 h 114"/>
              <a:gd name="T102" fmla="*/ 76 w 126"/>
              <a:gd name="T103" fmla="*/ 27 h 114"/>
              <a:gd name="T104" fmla="*/ 74 w 126"/>
              <a:gd name="T105" fmla="*/ 16 h 114"/>
              <a:gd name="T106" fmla="*/ 126 w 126"/>
              <a:gd name="T107" fmla="*/ 16 h 114"/>
              <a:gd name="T108" fmla="*/ 126 w 126"/>
              <a:gd name="T109" fmla="*/ 17 h 114"/>
              <a:gd name="T110" fmla="*/ 126 w 126"/>
              <a:gd name="T111" fmla="*/ 17 h 114"/>
              <a:gd name="T112" fmla="*/ 122 w 126"/>
              <a:gd name="T113" fmla="*/ 25 h 114"/>
              <a:gd name="T114" fmla="*/ 122 w 126"/>
              <a:gd name="T115" fmla="*/ 25 h 114"/>
              <a:gd name="T116" fmla="*/ 121 w 126"/>
              <a:gd name="T117" fmla="*/ 27 h 114"/>
              <a:gd name="T118" fmla="*/ 111 w 126"/>
              <a:gd name="T119" fmla="*/ 27 h 114"/>
              <a:gd name="T120" fmla="*/ 110 w 126"/>
              <a:gd name="T121" fmla="*/ 28 h 114"/>
              <a:gd name="T122" fmla="*/ 108 w 126"/>
              <a:gd name="T123" fmla="*/ 2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6" h="114">
                <a:moveTo>
                  <a:pt x="108" y="29"/>
                </a:moveTo>
                <a:cubicBezTo>
                  <a:pt x="108" y="29"/>
                  <a:pt x="107" y="30"/>
                  <a:pt x="105" y="32"/>
                </a:cubicBezTo>
                <a:cubicBezTo>
                  <a:pt x="98" y="38"/>
                  <a:pt x="98" y="38"/>
                  <a:pt x="98" y="38"/>
                </a:cubicBezTo>
                <a:cubicBezTo>
                  <a:pt x="90" y="47"/>
                  <a:pt x="90" y="47"/>
                  <a:pt x="90" y="47"/>
                </a:cubicBezTo>
                <a:cubicBezTo>
                  <a:pt x="87" y="51"/>
                  <a:pt x="85" y="54"/>
                  <a:pt x="82" y="57"/>
                </a:cubicBezTo>
                <a:cubicBezTo>
                  <a:pt x="80" y="60"/>
                  <a:pt x="78" y="63"/>
                  <a:pt x="76" y="65"/>
                </a:cubicBezTo>
                <a:cubicBezTo>
                  <a:pt x="74" y="68"/>
                  <a:pt x="73" y="70"/>
                  <a:pt x="73" y="71"/>
                </a:cubicBezTo>
                <a:cubicBezTo>
                  <a:pt x="73" y="72"/>
                  <a:pt x="73" y="73"/>
                  <a:pt x="73" y="77"/>
                </a:cubicBezTo>
                <a:cubicBezTo>
                  <a:pt x="73" y="80"/>
                  <a:pt x="73" y="83"/>
                  <a:pt x="73" y="87"/>
                </a:cubicBezTo>
                <a:cubicBezTo>
                  <a:pt x="73" y="91"/>
                  <a:pt x="73" y="94"/>
                  <a:pt x="73" y="97"/>
                </a:cubicBezTo>
                <a:cubicBezTo>
                  <a:pt x="73" y="101"/>
                  <a:pt x="73" y="103"/>
                  <a:pt x="73" y="104"/>
                </a:cubicBezTo>
                <a:cubicBezTo>
                  <a:pt x="73" y="104"/>
                  <a:pt x="75" y="104"/>
                  <a:pt x="77" y="104"/>
                </a:cubicBezTo>
                <a:cubicBezTo>
                  <a:pt x="82" y="104"/>
                  <a:pt x="82" y="104"/>
                  <a:pt x="82" y="104"/>
                </a:cubicBezTo>
                <a:cubicBezTo>
                  <a:pt x="84" y="104"/>
                  <a:pt x="86" y="104"/>
                  <a:pt x="88" y="104"/>
                </a:cubicBezTo>
                <a:cubicBezTo>
                  <a:pt x="90" y="105"/>
                  <a:pt x="91" y="105"/>
                  <a:pt x="92" y="105"/>
                </a:cubicBezTo>
                <a:cubicBezTo>
                  <a:pt x="92" y="114"/>
                  <a:pt x="92" y="114"/>
                  <a:pt x="92" y="114"/>
                </a:cubicBezTo>
                <a:cubicBezTo>
                  <a:pt x="91" y="114"/>
                  <a:pt x="90" y="114"/>
                  <a:pt x="87" y="114"/>
                </a:cubicBezTo>
                <a:cubicBezTo>
                  <a:pt x="85" y="114"/>
                  <a:pt x="82" y="113"/>
                  <a:pt x="79" y="113"/>
                </a:cubicBezTo>
                <a:cubicBezTo>
                  <a:pt x="60" y="113"/>
                  <a:pt x="60" y="113"/>
                  <a:pt x="60" y="113"/>
                </a:cubicBezTo>
                <a:cubicBezTo>
                  <a:pt x="59" y="113"/>
                  <a:pt x="57" y="114"/>
                  <a:pt x="55" y="114"/>
                </a:cubicBezTo>
                <a:cubicBezTo>
                  <a:pt x="52" y="114"/>
                  <a:pt x="50" y="114"/>
                  <a:pt x="47" y="114"/>
                </a:cubicBezTo>
                <a:cubicBezTo>
                  <a:pt x="44" y="114"/>
                  <a:pt x="41" y="114"/>
                  <a:pt x="39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4" y="106"/>
                  <a:pt x="34" y="106"/>
                  <a:pt x="34" y="106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39" y="106"/>
                  <a:pt x="41" y="106"/>
                  <a:pt x="43" y="105"/>
                </a:cubicBezTo>
                <a:cubicBezTo>
                  <a:pt x="44" y="105"/>
                  <a:pt x="46" y="105"/>
                  <a:pt x="48" y="105"/>
                </a:cubicBezTo>
                <a:cubicBezTo>
                  <a:pt x="49" y="104"/>
                  <a:pt x="51" y="104"/>
                  <a:pt x="51" y="102"/>
                </a:cubicBezTo>
                <a:cubicBezTo>
                  <a:pt x="52" y="102"/>
                  <a:pt x="52" y="100"/>
                  <a:pt x="52" y="97"/>
                </a:cubicBezTo>
                <a:cubicBezTo>
                  <a:pt x="52" y="94"/>
                  <a:pt x="52" y="91"/>
                  <a:pt x="52" y="87"/>
                </a:cubicBezTo>
                <a:cubicBezTo>
                  <a:pt x="52" y="84"/>
                  <a:pt x="52" y="80"/>
                  <a:pt x="52" y="77"/>
                </a:cubicBezTo>
                <a:cubicBezTo>
                  <a:pt x="52" y="73"/>
                  <a:pt x="52" y="71"/>
                  <a:pt x="52" y="70"/>
                </a:cubicBezTo>
                <a:cubicBezTo>
                  <a:pt x="52" y="69"/>
                  <a:pt x="52" y="67"/>
                  <a:pt x="50" y="65"/>
                </a:cubicBezTo>
                <a:cubicBezTo>
                  <a:pt x="49" y="62"/>
                  <a:pt x="47" y="59"/>
                  <a:pt x="45" y="55"/>
                </a:cubicBezTo>
                <a:cubicBezTo>
                  <a:pt x="37" y="42"/>
                  <a:pt x="37" y="42"/>
                  <a:pt x="37" y="42"/>
                </a:cubicBezTo>
                <a:cubicBezTo>
                  <a:pt x="30" y="29"/>
                  <a:pt x="30" y="29"/>
                  <a:pt x="30" y="29"/>
                </a:cubicBezTo>
                <a:cubicBezTo>
                  <a:pt x="23" y="18"/>
                  <a:pt x="23" y="18"/>
                  <a:pt x="23" y="18"/>
                </a:cubicBezTo>
                <a:cubicBezTo>
                  <a:pt x="21" y="15"/>
                  <a:pt x="19" y="13"/>
                  <a:pt x="18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0"/>
                  <a:pt x="0" y="0"/>
                  <a:pt x="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3"/>
                  <a:pt x="60" y="3"/>
                  <a:pt x="60" y="3"/>
                </a:cubicBezTo>
                <a:cubicBezTo>
                  <a:pt x="60" y="12"/>
                  <a:pt x="60" y="12"/>
                  <a:pt x="60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8" y="24"/>
                  <a:pt x="48" y="24"/>
                  <a:pt x="48" y="24"/>
                </a:cubicBezTo>
                <a:cubicBezTo>
                  <a:pt x="55" y="38"/>
                  <a:pt x="55" y="38"/>
                  <a:pt x="55" y="38"/>
                </a:cubicBezTo>
                <a:cubicBezTo>
                  <a:pt x="61" y="49"/>
                  <a:pt x="61" y="49"/>
                  <a:pt x="61" y="49"/>
                </a:cubicBezTo>
                <a:cubicBezTo>
                  <a:pt x="66" y="58"/>
                  <a:pt x="66" y="58"/>
                  <a:pt x="66" y="58"/>
                </a:cubicBezTo>
                <a:cubicBezTo>
                  <a:pt x="91" y="27"/>
                  <a:pt x="91" y="27"/>
                  <a:pt x="91" y="27"/>
                </a:cubicBezTo>
                <a:cubicBezTo>
                  <a:pt x="76" y="27"/>
                  <a:pt x="76" y="27"/>
                  <a:pt x="76" y="27"/>
                </a:cubicBezTo>
                <a:cubicBezTo>
                  <a:pt x="74" y="16"/>
                  <a:pt x="74" y="16"/>
                  <a:pt x="74" y="16"/>
                </a:cubicBezTo>
                <a:cubicBezTo>
                  <a:pt x="126" y="16"/>
                  <a:pt x="126" y="16"/>
                  <a:pt x="126" y="16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1" y="27"/>
                  <a:pt x="121" y="27"/>
                  <a:pt x="121" y="27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1" y="28"/>
                  <a:pt x="110" y="28"/>
                  <a:pt x="110" y="28"/>
                </a:cubicBezTo>
                <a:cubicBezTo>
                  <a:pt x="109" y="28"/>
                  <a:pt x="109" y="29"/>
                  <a:pt x="108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3" name="Freeform 182">
            <a:extLst>
              <a:ext uri="{FF2B5EF4-FFF2-40B4-BE49-F238E27FC236}">
                <a16:creationId xmlns:a16="http://schemas.microsoft.com/office/drawing/2014/main" id="{3139EF28-BC55-4D1C-A8C8-29A58B91DFA1}"/>
              </a:ext>
            </a:extLst>
          </p:cNvPr>
          <p:cNvSpPr>
            <a:spLocks/>
          </p:cNvSpPr>
          <p:nvPr userDrawn="1"/>
        </p:nvSpPr>
        <p:spPr bwMode="auto">
          <a:xfrm>
            <a:off x="7892192" y="4367936"/>
            <a:ext cx="343918" cy="358250"/>
          </a:xfrm>
          <a:custGeom>
            <a:avLst/>
            <a:gdLst>
              <a:gd name="T0" fmla="*/ 148 w 150"/>
              <a:gd name="T1" fmla="*/ 77 h 156"/>
              <a:gd name="T2" fmla="*/ 143 w 150"/>
              <a:gd name="T3" fmla="*/ 73 h 156"/>
              <a:gd name="T4" fmla="*/ 138 w 150"/>
              <a:gd name="T5" fmla="*/ 73 h 156"/>
              <a:gd name="T6" fmla="*/ 100 w 150"/>
              <a:gd name="T7" fmla="*/ 66 h 156"/>
              <a:gd name="T8" fmla="*/ 97 w 150"/>
              <a:gd name="T9" fmla="*/ 64 h 156"/>
              <a:gd name="T10" fmla="*/ 88 w 150"/>
              <a:gd name="T11" fmla="*/ 43 h 156"/>
              <a:gd name="T12" fmla="*/ 93 w 150"/>
              <a:gd name="T13" fmla="*/ 27 h 156"/>
              <a:gd name="T14" fmla="*/ 102 w 150"/>
              <a:gd name="T15" fmla="*/ 23 h 156"/>
              <a:gd name="T16" fmla="*/ 102 w 150"/>
              <a:gd name="T17" fmla="*/ 23 h 156"/>
              <a:gd name="T18" fmla="*/ 109 w 150"/>
              <a:gd name="T19" fmla="*/ 28 h 156"/>
              <a:gd name="T20" fmla="*/ 110 w 150"/>
              <a:gd name="T21" fmla="*/ 53 h 156"/>
              <a:gd name="T22" fmla="*/ 112 w 150"/>
              <a:gd name="T23" fmla="*/ 57 h 156"/>
              <a:gd name="T24" fmla="*/ 129 w 150"/>
              <a:gd name="T25" fmla="*/ 60 h 156"/>
              <a:gd name="T26" fmla="*/ 133 w 150"/>
              <a:gd name="T27" fmla="*/ 57 h 156"/>
              <a:gd name="T28" fmla="*/ 135 w 150"/>
              <a:gd name="T29" fmla="*/ 38 h 156"/>
              <a:gd name="T30" fmla="*/ 128 w 150"/>
              <a:gd name="T31" fmla="*/ 15 h 156"/>
              <a:gd name="T32" fmla="*/ 103 w 150"/>
              <a:gd name="T33" fmla="*/ 1 h 156"/>
              <a:gd name="T34" fmla="*/ 77 w 150"/>
              <a:gd name="T35" fmla="*/ 10 h 156"/>
              <a:gd name="T36" fmla="*/ 65 w 150"/>
              <a:gd name="T37" fmla="*/ 44 h 156"/>
              <a:gd name="T38" fmla="*/ 82 w 150"/>
              <a:gd name="T39" fmla="*/ 81 h 156"/>
              <a:gd name="T40" fmla="*/ 96 w 150"/>
              <a:gd name="T41" fmla="*/ 89 h 156"/>
              <a:gd name="T42" fmla="*/ 78 w 150"/>
              <a:gd name="T43" fmla="*/ 115 h 156"/>
              <a:gd name="T44" fmla="*/ 65 w 150"/>
              <a:gd name="T45" fmla="*/ 130 h 156"/>
              <a:gd name="T46" fmla="*/ 31 w 150"/>
              <a:gd name="T47" fmla="*/ 70 h 156"/>
              <a:gd name="T48" fmla="*/ 23 w 150"/>
              <a:gd name="T49" fmla="*/ 24 h 156"/>
              <a:gd name="T50" fmla="*/ 18 w 150"/>
              <a:gd name="T51" fmla="*/ 20 h 156"/>
              <a:gd name="T52" fmla="*/ 11 w 150"/>
              <a:gd name="T53" fmla="*/ 21 h 156"/>
              <a:gd name="T54" fmla="*/ 22 w 150"/>
              <a:gd name="T55" fmla="*/ 20 h 156"/>
              <a:gd name="T56" fmla="*/ 4 w 150"/>
              <a:gd name="T57" fmla="*/ 21 h 156"/>
              <a:gd name="T58" fmla="*/ 0 w 150"/>
              <a:gd name="T59" fmla="*/ 25 h 156"/>
              <a:gd name="T60" fmla="*/ 9 w 150"/>
              <a:gd name="T61" fmla="*/ 75 h 156"/>
              <a:gd name="T62" fmla="*/ 27 w 150"/>
              <a:gd name="T63" fmla="*/ 119 h 156"/>
              <a:gd name="T64" fmla="*/ 60 w 150"/>
              <a:gd name="T65" fmla="*/ 154 h 156"/>
              <a:gd name="T66" fmla="*/ 66 w 150"/>
              <a:gd name="T67" fmla="*/ 156 h 156"/>
              <a:gd name="T68" fmla="*/ 73 w 150"/>
              <a:gd name="T69" fmla="*/ 153 h 156"/>
              <a:gd name="T70" fmla="*/ 95 w 150"/>
              <a:gd name="T71" fmla="*/ 130 h 156"/>
              <a:gd name="T72" fmla="*/ 113 w 150"/>
              <a:gd name="T73" fmla="*/ 104 h 156"/>
              <a:gd name="T74" fmla="*/ 118 w 150"/>
              <a:gd name="T75" fmla="*/ 96 h 156"/>
              <a:gd name="T76" fmla="*/ 146 w 150"/>
              <a:gd name="T77" fmla="*/ 96 h 156"/>
              <a:gd name="T78" fmla="*/ 150 w 150"/>
              <a:gd name="T79" fmla="*/ 91 h 156"/>
              <a:gd name="T80" fmla="*/ 148 w 150"/>
              <a:gd name="T81" fmla="*/ 77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0" h="156">
                <a:moveTo>
                  <a:pt x="148" y="77"/>
                </a:moveTo>
                <a:cubicBezTo>
                  <a:pt x="148" y="74"/>
                  <a:pt x="146" y="73"/>
                  <a:pt x="143" y="73"/>
                </a:cubicBezTo>
                <a:cubicBezTo>
                  <a:pt x="142" y="73"/>
                  <a:pt x="140" y="73"/>
                  <a:pt x="138" y="73"/>
                </a:cubicBezTo>
                <a:cubicBezTo>
                  <a:pt x="126" y="73"/>
                  <a:pt x="110" y="72"/>
                  <a:pt x="100" y="66"/>
                </a:cubicBezTo>
                <a:cubicBezTo>
                  <a:pt x="99" y="65"/>
                  <a:pt x="98" y="64"/>
                  <a:pt x="97" y="64"/>
                </a:cubicBezTo>
                <a:cubicBezTo>
                  <a:pt x="90" y="57"/>
                  <a:pt x="88" y="49"/>
                  <a:pt x="88" y="43"/>
                </a:cubicBezTo>
                <a:cubicBezTo>
                  <a:pt x="88" y="36"/>
                  <a:pt x="90" y="30"/>
                  <a:pt x="93" y="27"/>
                </a:cubicBezTo>
                <a:cubicBezTo>
                  <a:pt x="96" y="24"/>
                  <a:pt x="100" y="23"/>
                  <a:pt x="102" y="23"/>
                </a:cubicBezTo>
                <a:cubicBezTo>
                  <a:pt x="102" y="23"/>
                  <a:pt x="102" y="23"/>
                  <a:pt x="102" y="23"/>
                </a:cubicBezTo>
                <a:cubicBezTo>
                  <a:pt x="102" y="23"/>
                  <a:pt x="106" y="24"/>
                  <a:pt x="109" y="28"/>
                </a:cubicBezTo>
                <a:cubicBezTo>
                  <a:pt x="111" y="31"/>
                  <a:pt x="114" y="38"/>
                  <a:pt x="110" y="53"/>
                </a:cubicBezTo>
                <a:cubicBezTo>
                  <a:pt x="110" y="55"/>
                  <a:pt x="111" y="56"/>
                  <a:pt x="112" y="57"/>
                </a:cubicBezTo>
                <a:cubicBezTo>
                  <a:pt x="118" y="59"/>
                  <a:pt x="124" y="59"/>
                  <a:pt x="129" y="60"/>
                </a:cubicBezTo>
                <a:cubicBezTo>
                  <a:pt x="131" y="60"/>
                  <a:pt x="132" y="59"/>
                  <a:pt x="133" y="57"/>
                </a:cubicBezTo>
                <a:cubicBezTo>
                  <a:pt x="134" y="50"/>
                  <a:pt x="135" y="44"/>
                  <a:pt x="135" y="38"/>
                </a:cubicBezTo>
                <a:cubicBezTo>
                  <a:pt x="134" y="29"/>
                  <a:pt x="132" y="21"/>
                  <a:pt x="128" y="15"/>
                </a:cubicBezTo>
                <a:cubicBezTo>
                  <a:pt x="122" y="6"/>
                  <a:pt x="113" y="1"/>
                  <a:pt x="103" y="1"/>
                </a:cubicBezTo>
                <a:cubicBezTo>
                  <a:pt x="96" y="0"/>
                  <a:pt x="86" y="3"/>
                  <a:pt x="77" y="10"/>
                </a:cubicBezTo>
                <a:cubicBezTo>
                  <a:pt x="72" y="16"/>
                  <a:pt x="65" y="26"/>
                  <a:pt x="65" y="44"/>
                </a:cubicBezTo>
                <a:cubicBezTo>
                  <a:pt x="65" y="58"/>
                  <a:pt x="71" y="71"/>
                  <a:pt x="82" y="81"/>
                </a:cubicBezTo>
                <a:cubicBezTo>
                  <a:pt x="86" y="84"/>
                  <a:pt x="90" y="87"/>
                  <a:pt x="96" y="89"/>
                </a:cubicBezTo>
                <a:cubicBezTo>
                  <a:pt x="90" y="100"/>
                  <a:pt x="83" y="109"/>
                  <a:pt x="78" y="115"/>
                </a:cubicBezTo>
                <a:cubicBezTo>
                  <a:pt x="73" y="121"/>
                  <a:pt x="68" y="126"/>
                  <a:pt x="65" y="130"/>
                </a:cubicBezTo>
                <a:cubicBezTo>
                  <a:pt x="47" y="116"/>
                  <a:pt x="37" y="90"/>
                  <a:pt x="31" y="70"/>
                </a:cubicBezTo>
                <a:cubicBezTo>
                  <a:pt x="26" y="50"/>
                  <a:pt x="23" y="31"/>
                  <a:pt x="23" y="24"/>
                </a:cubicBezTo>
                <a:cubicBezTo>
                  <a:pt x="22" y="22"/>
                  <a:pt x="21" y="20"/>
                  <a:pt x="18" y="20"/>
                </a:cubicBezTo>
                <a:cubicBezTo>
                  <a:pt x="11" y="21"/>
                  <a:pt x="11" y="21"/>
                  <a:pt x="11" y="21"/>
                </a:cubicBezTo>
                <a:cubicBezTo>
                  <a:pt x="22" y="20"/>
                  <a:pt x="22" y="20"/>
                  <a:pt x="22" y="20"/>
                </a:cubicBezTo>
                <a:cubicBezTo>
                  <a:pt x="4" y="21"/>
                  <a:pt x="4" y="21"/>
                  <a:pt x="4" y="21"/>
                </a:cubicBezTo>
                <a:cubicBezTo>
                  <a:pt x="1" y="21"/>
                  <a:pt x="0" y="23"/>
                  <a:pt x="0" y="25"/>
                </a:cubicBezTo>
                <a:cubicBezTo>
                  <a:pt x="1" y="34"/>
                  <a:pt x="3" y="53"/>
                  <a:pt x="9" y="75"/>
                </a:cubicBezTo>
                <a:cubicBezTo>
                  <a:pt x="14" y="92"/>
                  <a:pt x="20" y="107"/>
                  <a:pt x="27" y="119"/>
                </a:cubicBezTo>
                <a:cubicBezTo>
                  <a:pt x="36" y="135"/>
                  <a:pt x="47" y="147"/>
                  <a:pt x="60" y="154"/>
                </a:cubicBezTo>
                <a:cubicBezTo>
                  <a:pt x="62" y="155"/>
                  <a:pt x="64" y="156"/>
                  <a:pt x="66" y="156"/>
                </a:cubicBezTo>
                <a:cubicBezTo>
                  <a:pt x="68" y="156"/>
                  <a:pt x="71" y="155"/>
                  <a:pt x="73" y="153"/>
                </a:cubicBezTo>
                <a:cubicBezTo>
                  <a:pt x="73" y="153"/>
                  <a:pt x="83" y="144"/>
                  <a:pt x="95" y="130"/>
                </a:cubicBezTo>
                <a:cubicBezTo>
                  <a:pt x="102" y="122"/>
                  <a:pt x="108" y="113"/>
                  <a:pt x="113" y="104"/>
                </a:cubicBezTo>
                <a:cubicBezTo>
                  <a:pt x="115" y="101"/>
                  <a:pt x="117" y="99"/>
                  <a:pt x="118" y="96"/>
                </a:cubicBezTo>
                <a:cubicBezTo>
                  <a:pt x="126" y="97"/>
                  <a:pt x="135" y="97"/>
                  <a:pt x="146" y="96"/>
                </a:cubicBezTo>
                <a:cubicBezTo>
                  <a:pt x="149" y="95"/>
                  <a:pt x="150" y="93"/>
                  <a:pt x="150" y="91"/>
                </a:cubicBezTo>
                <a:lnTo>
                  <a:pt x="148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4" name="Freeform 183">
            <a:extLst>
              <a:ext uri="{FF2B5EF4-FFF2-40B4-BE49-F238E27FC236}">
                <a16:creationId xmlns:a16="http://schemas.microsoft.com/office/drawing/2014/main" id="{E8592E9A-3263-486D-9612-4A16C81B2B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37148" y="4355891"/>
            <a:ext cx="450850" cy="382340"/>
          </a:xfrm>
          <a:custGeom>
            <a:avLst/>
            <a:gdLst>
              <a:gd name="T0" fmla="*/ 204 w 408"/>
              <a:gd name="T1" fmla="*/ 65 h 346"/>
              <a:gd name="T2" fmla="*/ 103 w 408"/>
              <a:gd name="T3" fmla="*/ 130 h 346"/>
              <a:gd name="T4" fmla="*/ 204 w 408"/>
              <a:gd name="T5" fmla="*/ 195 h 346"/>
              <a:gd name="T6" fmla="*/ 103 w 408"/>
              <a:gd name="T7" fmla="*/ 259 h 346"/>
              <a:gd name="T8" fmla="*/ 0 w 408"/>
              <a:gd name="T9" fmla="*/ 195 h 346"/>
              <a:gd name="T10" fmla="*/ 103 w 408"/>
              <a:gd name="T11" fmla="*/ 130 h 346"/>
              <a:gd name="T12" fmla="*/ 0 w 408"/>
              <a:gd name="T13" fmla="*/ 65 h 346"/>
              <a:gd name="T14" fmla="*/ 103 w 408"/>
              <a:gd name="T15" fmla="*/ 0 h 346"/>
              <a:gd name="T16" fmla="*/ 204 w 408"/>
              <a:gd name="T17" fmla="*/ 65 h 346"/>
              <a:gd name="T18" fmla="*/ 101 w 408"/>
              <a:gd name="T19" fmla="*/ 281 h 346"/>
              <a:gd name="T20" fmla="*/ 204 w 408"/>
              <a:gd name="T21" fmla="*/ 216 h 346"/>
              <a:gd name="T22" fmla="*/ 305 w 408"/>
              <a:gd name="T23" fmla="*/ 281 h 346"/>
              <a:gd name="T24" fmla="*/ 204 w 408"/>
              <a:gd name="T25" fmla="*/ 346 h 346"/>
              <a:gd name="T26" fmla="*/ 101 w 408"/>
              <a:gd name="T27" fmla="*/ 281 h 346"/>
              <a:gd name="T28" fmla="*/ 204 w 408"/>
              <a:gd name="T29" fmla="*/ 195 h 346"/>
              <a:gd name="T30" fmla="*/ 305 w 408"/>
              <a:gd name="T31" fmla="*/ 130 h 346"/>
              <a:gd name="T32" fmla="*/ 204 w 408"/>
              <a:gd name="T33" fmla="*/ 65 h 346"/>
              <a:gd name="T34" fmla="*/ 305 w 408"/>
              <a:gd name="T35" fmla="*/ 0 h 346"/>
              <a:gd name="T36" fmla="*/ 408 w 408"/>
              <a:gd name="T37" fmla="*/ 65 h 346"/>
              <a:gd name="T38" fmla="*/ 305 w 408"/>
              <a:gd name="T39" fmla="*/ 130 h 346"/>
              <a:gd name="T40" fmla="*/ 408 w 408"/>
              <a:gd name="T41" fmla="*/ 195 h 346"/>
              <a:gd name="T42" fmla="*/ 305 w 408"/>
              <a:gd name="T43" fmla="*/ 259 h 346"/>
              <a:gd name="T44" fmla="*/ 204 w 408"/>
              <a:gd name="T45" fmla="*/ 195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8" h="346">
                <a:moveTo>
                  <a:pt x="204" y="65"/>
                </a:moveTo>
                <a:lnTo>
                  <a:pt x="103" y="130"/>
                </a:lnTo>
                <a:lnTo>
                  <a:pt x="204" y="195"/>
                </a:lnTo>
                <a:lnTo>
                  <a:pt x="103" y="259"/>
                </a:lnTo>
                <a:lnTo>
                  <a:pt x="0" y="195"/>
                </a:lnTo>
                <a:lnTo>
                  <a:pt x="103" y="130"/>
                </a:lnTo>
                <a:lnTo>
                  <a:pt x="0" y="65"/>
                </a:lnTo>
                <a:lnTo>
                  <a:pt x="103" y="0"/>
                </a:lnTo>
                <a:lnTo>
                  <a:pt x="204" y="65"/>
                </a:lnTo>
                <a:close/>
                <a:moveTo>
                  <a:pt x="101" y="281"/>
                </a:moveTo>
                <a:lnTo>
                  <a:pt x="204" y="216"/>
                </a:lnTo>
                <a:lnTo>
                  <a:pt x="305" y="281"/>
                </a:lnTo>
                <a:lnTo>
                  <a:pt x="204" y="346"/>
                </a:lnTo>
                <a:lnTo>
                  <a:pt x="101" y="281"/>
                </a:lnTo>
                <a:close/>
                <a:moveTo>
                  <a:pt x="204" y="195"/>
                </a:moveTo>
                <a:lnTo>
                  <a:pt x="305" y="130"/>
                </a:lnTo>
                <a:lnTo>
                  <a:pt x="204" y="65"/>
                </a:lnTo>
                <a:lnTo>
                  <a:pt x="305" y="0"/>
                </a:lnTo>
                <a:lnTo>
                  <a:pt x="408" y="65"/>
                </a:lnTo>
                <a:lnTo>
                  <a:pt x="305" y="130"/>
                </a:lnTo>
                <a:lnTo>
                  <a:pt x="408" y="195"/>
                </a:lnTo>
                <a:lnTo>
                  <a:pt x="305" y="259"/>
                </a:lnTo>
                <a:lnTo>
                  <a:pt x="20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5" name="Freeform 184">
            <a:extLst>
              <a:ext uri="{FF2B5EF4-FFF2-40B4-BE49-F238E27FC236}">
                <a16:creationId xmlns:a16="http://schemas.microsoft.com/office/drawing/2014/main" id="{59C16AB9-159E-4559-ACAC-AF410A079038}"/>
              </a:ext>
            </a:extLst>
          </p:cNvPr>
          <p:cNvSpPr>
            <a:spLocks/>
          </p:cNvSpPr>
          <p:nvPr userDrawn="1"/>
        </p:nvSpPr>
        <p:spPr bwMode="auto">
          <a:xfrm>
            <a:off x="5328538" y="4367936"/>
            <a:ext cx="215488" cy="358250"/>
          </a:xfrm>
          <a:custGeom>
            <a:avLst/>
            <a:gdLst>
              <a:gd name="T0" fmla="*/ 240 w 240"/>
              <a:gd name="T1" fmla="*/ 73 h 399"/>
              <a:gd name="T2" fmla="*/ 166 w 240"/>
              <a:gd name="T3" fmla="*/ 219 h 399"/>
              <a:gd name="T4" fmla="*/ 240 w 240"/>
              <a:gd name="T5" fmla="*/ 219 h 399"/>
              <a:gd name="T6" fmla="*/ 240 w 240"/>
              <a:gd name="T7" fmla="*/ 322 h 399"/>
              <a:gd name="T8" fmla="*/ 116 w 240"/>
              <a:gd name="T9" fmla="*/ 322 h 399"/>
              <a:gd name="T10" fmla="*/ 77 w 240"/>
              <a:gd name="T11" fmla="*/ 399 h 399"/>
              <a:gd name="T12" fmla="*/ 0 w 240"/>
              <a:gd name="T13" fmla="*/ 399 h 399"/>
              <a:gd name="T14" fmla="*/ 0 w 240"/>
              <a:gd name="T15" fmla="*/ 332 h 399"/>
              <a:gd name="T16" fmla="*/ 77 w 240"/>
              <a:gd name="T17" fmla="*/ 181 h 399"/>
              <a:gd name="T18" fmla="*/ 0 w 240"/>
              <a:gd name="T19" fmla="*/ 181 h 399"/>
              <a:gd name="T20" fmla="*/ 0 w 240"/>
              <a:gd name="T21" fmla="*/ 80 h 399"/>
              <a:gd name="T22" fmla="*/ 128 w 240"/>
              <a:gd name="T23" fmla="*/ 80 h 399"/>
              <a:gd name="T24" fmla="*/ 168 w 240"/>
              <a:gd name="T25" fmla="*/ 0 h 399"/>
              <a:gd name="T26" fmla="*/ 240 w 240"/>
              <a:gd name="T27" fmla="*/ 0 h 399"/>
              <a:gd name="T28" fmla="*/ 240 w 240"/>
              <a:gd name="T29" fmla="*/ 73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0" h="399">
                <a:moveTo>
                  <a:pt x="240" y="73"/>
                </a:moveTo>
                <a:lnTo>
                  <a:pt x="166" y="219"/>
                </a:lnTo>
                <a:lnTo>
                  <a:pt x="240" y="219"/>
                </a:lnTo>
                <a:lnTo>
                  <a:pt x="240" y="322"/>
                </a:lnTo>
                <a:lnTo>
                  <a:pt x="116" y="322"/>
                </a:lnTo>
                <a:lnTo>
                  <a:pt x="77" y="399"/>
                </a:lnTo>
                <a:lnTo>
                  <a:pt x="0" y="399"/>
                </a:lnTo>
                <a:lnTo>
                  <a:pt x="0" y="332"/>
                </a:lnTo>
                <a:lnTo>
                  <a:pt x="77" y="181"/>
                </a:lnTo>
                <a:lnTo>
                  <a:pt x="0" y="181"/>
                </a:lnTo>
                <a:lnTo>
                  <a:pt x="0" y="80"/>
                </a:lnTo>
                <a:lnTo>
                  <a:pt x="128" y="80"/>
                </a:lnTo>
                <a:lnTo>
                  <a:pt x="168" y="0"/>
                </a:lnTo>
                <a:lnTo>
                  <a:pt x="240" y="0"/>
                </a:lnTo>
                <a:lnTo>
                  <a:pt x="240" y="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6" name="Freeform 185">
            <a:extLst>
              <a:ext uri="{FF2B5EF4-FFF2-40B4-BE49-F238E27FC236}">
                <a16:creationId xmlns:a16="http://schemas.microsoft.com/office/drawing/2014/main" id="{2E6FBDC3-F2DA-49AE-8C95-A2BD1FE3DE6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3499" y="4367935"/>
            <a:ext cx="425934" cy="358252"/>
          </a:xfrm>
          <a:custGeom>
            <a:avLst/>
            <a:gdLst>
              <a:gd name="T0" fmla="*/ 152 w 152"/>
              <a:gd name="T1" fmla="*/ 63 h 128"/>
              <a:gd name="T2" fmla="*/ 135 w 152"/>
              <a:gd name="T3" fmla="*/ 46 h 128"/>
              <a:gd name="T4" fmla="*/ 124 w 152"/>
              <a:gd name="T5" fmla="*/ 51 h 128"/>
              <a:gd name="T6" fmla="*/ 79 w 152"/>
              <a:gd name="T7" fmla="*/ 37 h 128"/>
              <a:gd name="T8" fmla="*/ 89 w 152"/>
              <a:gd name="T9" fmla="*/ 8 h 128"/>
              <a:gd name="T10" fmla="*/ 114 w 152"/>
              <a:gd name="T11" fmla="*/ 14 h 128"/>
              <a:gd name="T12" fmla="*/ 114 w 152"/>
              <a:gd name="T13" fmla="*/ 14 h 128"/>
              <a:gd name="T14" fmla="*/ 128 w 152"/>
              <a:gd name="T15" fmla="*/ 28 h 128"/>
              <a:gd name="T16" fmla="*/ 142 w 152"/>
              <a:gd name="T17" fmla="*/ 14 h 128"/>
              <a:gd name="T18" fmla="*/ 128 w 152"/>
              <a:gd name="T19" fmla="*/ 0 h 128"/>
              <a:gd name="T20" fmla="*/ 115 w 152"/>
              <a:gd name="T21" fmla="*/ 9 h 128"/>
              <a:gd name="T22" fmla="*/ 88 w 152"/>
              <a:gd name="T23" fmla="*/ 3 h 128"/>
              <a:gd name="T24" fmla="*/ 85 w 152"/>
              <a:gd name="T25" fmla="*/ 4 h 128"/>
              <a:gd name="T26" fmla="*/ 74 w 152"/>
              <a:gd name="T27" fmla="*/ 37 h 128"/>
              <a:gd name="T28" fmla="*/ 28 w 152"/>
              <a:gd name="T29" fmla="*/ 50 h 128"/>
              <a:gd name="T30" fmla="*/ 17 w 152"/>
              <a:gd name="T31" fmla="*/ 46 h 128"/>
              <a:gd name="T32" fmla="*/ 0 w 152"/>
              <a:gd name="T33" fmla="*/ 63 h 128"/>
              <a:gd name="T34" fmla="*/ 8 w 152"/>
              <a:gd name="T35" fmla="*/ 77 h 128"/>
              <a:gd name="T36" fmla="*/ 8 w 152"/>
              <a:gd name="T37" fmla="*/ 83 h 128"/>
              <a:gd name="T38" fmla="*/ 76 w 152"/>
              <a:gd name="T39" fmla="*/ 128 h 128"/>
              <a:gd name="T40" fmla="*/ 144 w 152"/>
              <a:gd name="T41" fmla="*/ 83 h 128"/>
              <a:gd name="T42" fmla="*/ 143 w 152"/>
              <a:gd name="T43" fmla="*/ 77 h 128"/>
              <a:gd name="T44" fmla="*/ 152 w 152"/>
              <a:gd name="T45" fmla="*/ 63 h 128"/>
              <a:gd name="T46" fmla="*/ 128 w 152"/>
              <a:gd name="T47" fmla="*/ 5 h 128"/>
              <a:gd name="T48" fmla="*/ 137 w 152"/>
              <a:gd name="T49" fmla="*/ 14 h 128"/>
              <a:gd name="T50" fmla="*/ 128 w 152"/>
              <a:gd name="T51" fmla="*/ 23 h 128"/>
              <a:gd name="T52" fmla="*/ 119 w 152"/>
              <a:gd name="T53" fmla="*/ 14 h 128"/>
              <a:gd name="T54" fmla="*/ 128 w 152"/>
              <a:gd name="T55" fmla="*/ 5 h 128"/>
              <a:gd name="T56" fmla="*/ 9 w 152"/>
              <a:gd name="T57" fmla="*/ 72 h 128"/>
              <a:gd name="T58" fmla="*/ 5 w 152"/>
              <a:gd name="T59" fmla="*/ 63 h 128"/>
              <a:gd name="T60" fmla="*/ 17 w 152"/>
              <a:gd name="T61" fmla="*/ 50 h 128"/>
              <a:gd name="T62" fmla="*/ 24 w 152"/>
              <a:gd name="T63" fmla="*/ 53 h 128"/>
              <a:gd name="T64" fmla="*/ 9 w 152"/>
              <a:gd name="T65" fmla="*/ 72 h 128"/>
              <a:gd name="T66" fmla="*/ 43 w 152"/>
              <a:gd name="T67" fmla="*/ 74 h 128"/>
              <a:gd name="T68" fmla="*/ 53 w 152"/>
              <a:gd name="T69" fmla="*/ 64 h 128"/>
              <a:gd name="T70" fmla="*/ 63 w 152"/>
              <a:gd name="T71" fmla="*/ 74 h 128"/>
              <a:gd name="T72" fmla="*/ 53 w 152"/>
              <a:gd name="T73" fmla="*/ 84 h 128"/>
              <a:gd name="T74" fmla="*/ 43 w 152"/>
              <a:gd name="T75" fmla="*/ 74 h 128"/>
              <a:gd name="T76" fmla="*/ 100 w 152"/>
              <a:gd name="T77" fmla="*/ 104 h 128"/>
              <a:gd name="T78" fmla="*/ 76 w 152"/>
              <a:gd name="T79" fmla="*/ 111 h 128"/>
              <a:gd name="T80" fmla="*/ 76 w 152"/>
              <a:gd name="T81" fmla="*/ 111 h 128"/>
              <a:gd name="T82" fmla="*/ 76 w 152"/>
              <a:gd name="T83" fmla="*/ 111 h 128"/>
              <a:gd name="T84" fmla="*/ 52 w 152"/>
              <a:gd name="T85" fmla="*/ 104 h 128"/>
              <a:gd name="T86" fmla="*/ 52 w 152"/>
              <a:gd name="T87" fmla="*/ 101 h 128"/>
              <a:gd name="T88" fmla="*/ 55 w 152"/>
              <a:gd name="T89" fmla="*/ 101 h 128"/>
              <a:gd name="T90" fmla="*/ 76 w 152"/>
              <a:gd name="T91" fmla="*/ 107 h 128"/>
              <a:gd name="T92" fmla="*/ 76 w 152"/>
              <a:gd name="T93" fmla="*/ 107 h 128"/>
              <a:gd name="T94" fmla="*/ 76 w 152"/>
              <a:gd name="T95" fmla="*/ 107 h 128"/>
              <a:gd name="T96" fmla="*/ 97 w 152"/>
              <a:gd name="T97" fmla="*/ 101 h 128"/>
              <a:gd name="T98" fmla="*/ 100 w 152"/>
              <a:gd name="T99" fmla="*/ 101 h 128"/>
              <a:gd name="T100" fmla="*/ 100 w 152"/>
              <a:gd name="T101" fmla="*/ 104 h 128"/>
              <a:gd name="T102" fmla="*/ 99 w 152"/>
              <a:gd name="T103" fmla="*/ 84 h 128"/>
              <a:gd name="T104" fmla="*/ 89 w 152"/>
              <a:gd name="T105" fmla="*/ 74 h 128"/>
              <a:gd name="T106" fmla="*/ 99 w 152"/>
              <a:gd name="T107" fmla="*/ 64 h 128"/>
              <a:gd name="T108" fmla="*/ 109 w 152"/>
              <a:gd name="T109" fmla="*/ 74 h 128"/>
              <a:gd name="T110" fmla="*/ 99 w 152"/>
              <a:gd name="T111" fmla="*/ 84 h 128"/>
              <a:gd name="T112" fmla="*/ 142 w 152"/>
              <a:gd name="T113" fmla="*/ 73 h 128"/>
              <a:gd name="T114" fmla="*/ 128 w 152"/>
              <a:gd name="T115" fmla="*/ 53 h 128"/>
              <a:gd name="T116" fmla="*/ 135 w 152"/>
              <a:gd name="T117" fmla="*/ 50 h 128"/>
              <a:gd name="T118" fmla="*/ 147 w 152"/>
              <a:gd name="T119" fmla="*/ 63 h 128"/>
              <a:gd name="T120" fmla="*/ 142 w 152"/>
              <a:gd name="T121" fmla="*/ 7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2" h="128">
                <a:moveTo>
                  <a:pt x="152" y="63"/>
                </a:moveTo>
                <a:cubicBezTo>
                  <a:pt x="152" y="53"/>
                  <a:pt x="145" y="46"/>
                  <a:pt x="135" y="46"/>
                </a:cubicBezTo>
                <a:cubicBezTo>
                  <a:pt x="131" y="46"/>
                  <a:pt x="127" y="48"/>
                  <a:pt x="124" y="51"/>
                </a:cubicBezTo>
                <a:cubicBezTo>
                  <a:pt x="112" y="43"/>
                  <a:pt x="97" y="38"/>
                  <a:pt x="79" y="37"/>
                </a:cubicBezTo>
                <a:cubicBezTo>
                  <a:pt x="89" y="8"/>
                  <a:pt x="89" y="8"/>
                  <a:pt x="89" y="8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22"/>
                  <a:pt x="120" y="28"/>
                  <a:pt x="128" y="28"/>
                </a:cubicBezTo>
                <a:cubicBezTo>
                  <a:pt x="136" y="28"/>
                  <a:pt x="142" y="22"/>
                  <a:pt x="142" y="14"/>
                </a:cubicBezTo>
                <a:cubicBezTo>
                  <a:pt x="142" y="6"/>
                  <a:pt x="136" y="0"/>
                  <a:pt x="128" y="0"/>
                </a:cubicBezTo>
                <a:cubicBezTo>
                  <a:pt x="122" y="0"/>
                  <a:pt x="117" y="4"/>
                  <a:pt x="115" y="9"/>
                </a:cubicBezTo>
                <a:cubicBezTo>
                  <a:pt x="88" y="3"/>
                  <a:pt x="88" y="3"/>
                  <a:pt x="88" y="3"/>
                </a:cubicBezTo>
                <a:cubicBezTo>
                  <a:pt x="87" y="2"/>
                  <a:pt x="85" y="3"/>
                  <a:pt x="85" y="4"/>
                </a:cubicBezTo>
                <a:cubicBezTo>
                  <a:pt x="74" y="37"/>
                  <a:pt x="74" y="37"/>
                  <a:pt x="74" y="37"/>
                </a:cubicBezTo>
                <a:cubicBezTo>
                  <a:pt x="56" y="38"/>
                  <a:pt x="40" y="42"/>
                  <a:pt x="28" y="50"/>
                </a:cubicBezTo>
                <a:cubicBezTo>
                  <a:pt x="25" y="47"/>
                  <a:pt x="21" y="46"/>
                  <a:pt x="17" y="46"/>
                </a:cubicBezTo>
                <a:cubicBezTo>
                  <a:pt x="7" y="46"/>
                  <a:pt x="0" y="53"/>
                  <a:pt x="0" y="63"/>
                </a:cubicBezTo>
                <a:cubicBezTo>
                  <a:pt x="0" y="69"/>
                  <a:pt x="3" y="74"/>
                  <a:pt x="8" y="77"/>
                </a:cubicBezTo>
                <a:cubicBezTo>
                  <a:pt x="8" y="79"/>
                  <a:pt x="8" y="81"/>
                  <a:pt x="8" y="83"/>
                </a:cubicBezTo>
                <a:cubicBezTo>
                  <a:pt x="8" y="107"/>
                  <a:pt x="38" y="128"/>
                  <a:pt x="76" y="128"/>
                </a:cubicBezTo>
                <a:cubicBezTo>
                  <a:pt x="113" y="128"/>
                  <a:pt x="144" y="107"/>
                  <a:pt x="144" y="83"/>
                </a:cubicBezTo>
                <a:cubicBezTo>
                  <a:pt x="144" y="81"/>
                  <a:pt x="144" y="79"/>
                  <a:pt x="143" y="77"/>
                </a:cubicBezTo>
                <a:cubicBezTo>
                  <a:pt x="149" y="75"/>
                  <a:pt x="152" y="69"/>
                  <a:pt x="152" y="63"/>
                </a:cubicBezTo>
                <a:close/>
                <a:moveTo>
                  <a:pt x="128" y="5"/>
                </a:moveTo>
                <a:cubicBezTo>
                  <a:pt x="133" y="5"/>
                  <a:pt x="137" y="9"/>
                  <a:pt x="137" y="14"/>
                </a:cubicBezTo>
                <a:cubicBezTo>
                  <a:pt x="137" y="19"/>
                  <a:pt x="133" y="23"/>
                  <a:pt x="128" y="23"/>
                </a:cubicBezTo>
                <a:cubicBezTo>
                  <a:pt x="123" y="23"/>
                  <a:pt x="119" y="19"/>
                  <a:pt x="119" y="14"/>
                </a:cubicBezTo>
                <a:cubicBezTo>
                  <a:pt x="119" y="9"/>
                  <a:pt x="123" y="5"/>
                  <a:pt x="128" y="5"/>
                </a:cubicBezTo>
                <a:close/>
                <a:moveTo>
                  <a:pt x="9" y="72"/>
                </a:moveTo>
                <a:cubicBezTo>
                  <a:pt x="6" y="70"/>
                  <a:pt x="5" y="66"/>
                  <a:pt x="5" y="63"/>
                </a:cubicBezTo>
                <a:cubicBezTo>
                  <a:pt x="5" y="56"/>
                  <a:pt x="10" y="50"/>
                  <a:pt x="17" y="50"/>
                </a:cubicBezTo>
                <a:cubicBezTo>
                  <a:pt x="19" y="50"/>
                  <a:pt x="22" y="51"/>
                  <a:pt x="24" y="53"/>
                </a:cubicBezTo>
                <a:cubicBezTo>
                  <a:pt x="17" y="59"/>
                  <a:pt x="12" y="65"/>
                  <a:pt x="9" y="72"/>
                </a:cubicBezTo>
                <a:close/>
                <a:moveTo>
                  <a:pt x="43" y="74"/>
                </a:moveTo>
                <a:cubicBezTo>
                  <a:pt x="43" y="69"/>
                  <a:pt x="47" y="64"/>
                  <a:pt x="53" y="64"/>
                </a:cubicBezTo>
                <a:cubicBezTo>
                  <a:pt x="58" y="64"/>
                  <a:pt x="63" y="69"/>
                  <a:pt x="63" y="74"/>
                </a:cubicBezTo>
                <a:cubicBezTo>
                  <a:pt x="63" y="80"/>
                  <a:pt x="58" y="84"/>
                  <a:pt x="53" y="84"/>
                </a:cubicBezTo>
                <a:cubicBezTo>
                  <a:pt x="47" y="84"/>
                  <a:pt x="43" y="80"/>
                  <a:pt x="43" y="74"/>
                </a:cubicBezTo>
                <a:close/>
                <a:moveTo>
                  <a:pt x="100" y="104"/>
                </a:moveTo>
                <a:cubicBezTo>
                  <a:pt x="95" y="109"/>
                  <a:pt x="87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65" y="111"/>
                  <a:pt x="57" y="109"/>
                  <a:pt x="52" y="104"/>
                </a:cubicBezTo>
                <a:cubicBezTo>
                  <a:pt x="51" y="103"/>
                  <a:pt x="51" y="102"/>
                  <a:pt x="52" y="101"/>
                </a:cubicBezTo>
                <a:cubicBezTo>
                  <a:pt x="53" y="100"/>
                  <a:pt x="54" y="100"/>
                  <a:pt x="55" y="101"/>
                </a:cubicBezTo>
                <a:cubicBezTo>
                  <a:pt x="59" y="105"/>
                  <a:pt x="6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86" y="107"/>
                  <a:pt x="93" y="105"/>
                  <a:pt x="97" y="101"/>
                </a:cubicBezTo>
                <a:cubicBezTo>
                  <a:pt x="98" y="100"/>
                  <a:pt x="99" y="100"/>
                  <a:pt x="100" y="101"/>
                </a:cubicBezTo>
                <a:cubicBezTo>
                  <a:pt x="101" y="102"/>
                  <a:pt x="101" y="103"/>
                  <a:pt x="100" y="104"/>
                </a:cubicBezTo>
                <a:close/>
                <a:moveTo>
                  <a:pt x="99" y="84"/>
                </a:moveTo>
                <a:cubicBezTo>
                  <a:pt x="94" y="84"/>
                  <a:pt x="89" y="80"/>
                  <a:pt x="89" y="74"/>
                </a:cubicBezTo>
                <a:cubicBezTo>
                  <a:pt x="89" y="69"/>
                  <a:pt x="94" y="64"/>
                  <a:pt x="99" y="64"/>
                </a:cubicBezTo>
                <a:cubicBezTo>
                  <a:pt x="105" y="64"/>
                  <a:pt x="109" y="69"/>
                  <a:pt x="109" y="74"/>
                </a:cubicBezTo>
                <a:cubicBezTo>
                  <a:pt x="109" y="80"/>
                  <a:pt x="105" y="84"/>
                  <a:pt x="99" y="84"/>
                </a:cubicBezTo>
                <a:close/>
                <a:moveTo>
                  <a:pt x="142" y="73"/>
                </a:moveTo>
                <a:cubicBezTo>
                  <a:pt x="140" y="65"/>
                  <a:pt x="135" y="59"/>
                  <a:pt x="128" y="53"/>
                </a:cubicBezTo>
                <a:cubicBezTo>
                  <a:pt x="130" y="51"/>
                  <a:pt x="132" y="50"/>
                  <a:pt x="135" y="50"/>
                </a:cubicBezTo>
                <a:cubicBezTo>
                  <a:pt x="142" y="50"/>
                  <a:pt x="147" y="56"/>
                  <a:pt x="147" y="63"/>
                </a:cubicBezTo>
                <a:cubicBezTo>
                  <a:pt x="147" y="67"/>
                  <a:pt x="145" y="70"/>
                  <a:pt x="142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7" name="Freeform 186">
            <a:extLst>
              <a:ext uri="{FF2B5EF4-FFF2-40B4-BE49-F238E27FC236}">
                <a16:creationId xmlns:a16="http://schemas.microsoft.com/office/drawing/2014/main" id="{9E744FF9-FDCA-47DE-9048-055D7188E0A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06810" y="4360791"/>
            <a:ext cx="370254" cy="372540"/>
          </a:xfrm>
          <a:custGeom>
            <a:avLst/>
            <a:gdLst>
              <a:gd name="T0" fmla="*/ 100 w 135"/>
              <a:gd name="T1" fmla="*/ 81 h 136"/>
              <a:gd name="T2" fmla="*/ 88 w 135"/>
              <a:gd name="T3" fmla="*/ 75 h 136"/>
              <a:gd name="T4" fmla="*/ 85 w 135"/>
              <a:gd name="T5" fmla="*/ 76 h 136"/>
              <a:gd name="T6" fmla="*/ 79 w 135"/>
              <a:gd name="T7" fmla="*/ 82 h 136"/>
              <a:gd name="T8" fmla="*/ 75 w 135"/>
              <a:gd name="T9" fmla="*/ 83 h 136"/>
              <a:gd name="T10" fmla="*/ 62 w 135"/>
              <a:gd name="T11" fmla="*/ 74 h 136"/>
              <a:gd name="T12" fmla="*/ 53 w 135"/>
              <a:gd name="T13" fmla="*/ 62 h 136"/>
              <a:gd name="T14" fmla="*/ 54 w 135"/>
              <a:gd name="T15" fmla="*/ 58 h 136"/>
              <a:gd name="T16" fmla="*/ 57 w 135"/>
              <a:gd name="T17" fmla="*/ 55 h 136"/>
              <a:gd name="T18" fmla="*/ 58 w 135"/>
              <a:gd name="T19" fmla="*/ 53 h 136"/>
              <a:gd name="T20" fmla="*/ 58 w 135"/>
              <a:gd name="T21" fmla="*/ 50 h 136"/>
              <a:gd name="T22" fmla="*/ 54 w 135"/>
              <a:gd name="T23" fmla="*/ 37 h 136"/>
              <a:gd name="T24" fmla="*/ 50 w 135"/>
              <a:gd name="T25" fmla="*/ 34 h 136"/>
              <a:gd name="T26" fmla="*/ 47 w 135"/>
              <a:gd name="T27" fmla="*/ 34 h 136"/>
              <a:gd name="T28" fmla="*/ 42 w 135"/>
              <a:gd name="T29" fmla="*/ 36 h 136"/>
              <a:gd name="T30" fmla="*/ 36 w 135"/>
              <a:gd name="T31" fmla="*/ 49 h 136"/>
              <a:gd name="T32" fmla="*/ 42 w 135"/>
              <a:gd name="T33" fmla="*/ 67 h 136"/>
              <a:gd name="T34" fmla="*/ 70 w 135"/>
              <a:gd name="T35" fmla="*/ 94 h 136"/>
              <a:gd name="T36" fmla="*/ 90 w 135"/>
              <a:gd name="T37" fmla="*/ 99 h 136"/>
              <a:gd name="T38" fmla="*/ 102 w 135"/>
              <a:gd name="T39" fmla="*/ 91 h 136"/>
              <a:gd name="T40" fmla="*/ 103 w 135"/>
              <a:gd name="T41" fmla="*/ 83 h 136"/>
              <a:gd name="T42" fmla="*/ 100 w 135"/>
              <a:gd name="T43" fmla="*/ 81 h 136"/>
              <a:gd name="T44" fmla="*/ 69 w 135"/>
              <a:gd name="T45" fmla="*/ 121 h 136"/>
              <a:gd name="T46" fmla="*/ 38 w 135"/>
              <a:gd name="T47" fmla="*/ 112 h 136"/>
              <a:gd name="T48" fmla="*/ 17 w 135"/>
              <a:gd name="T49" fmla="*/ 119 h 136"/>
              <a:gd name="T50" fmla="*/ 24 w 135"/>
              <a:gd name="T51" fmla="*/ 98 h 136"/>
              <a:gd name="T52" fmla="*/ 13 w 135"/>
              <a:gd name="T53" fmla="*/ 66 h 136"/>
              <a:gd name="T54" fmla="*/ 69 w 135"/>
              <a:gd name="T55" fmla="*/ 11 h 136"/>
              <a:gd name="T56" fmla="*/ 124 w 135"/>
              <a:gd name="T57" fmla="*/ 66 h 136"/>
              <a:gd name="T58" fmla="*/ 69 w 135"/>
              <a:gd name="T59" fmla="*/ 121 h 136"/>
              <a:gd name="T60" fmla="*/ 69 w 135"/>
              <a:gd name="T61" fmla="*/ 0 h 136"/>
              <a:gd name="T62" fmla="*/ 2 w 135"/>
              <a:gd name="T63" fmla="*/ 66 h 136"/>
              <a:gd name="T64" fmla="*/ 12 w 135"/>
              <a:gd name="T65" fmla="*/ 100 h 136"/>
              <a:gd name="T66" fmla="*/ 0 w 135"/>
              <a:gd name="T67" fmla="*/ 136 h 136"/>
              <a:gd name="T68" fmla="*/ 37 w 135"/>
              <a:gd name="T69" fmla="*/ 124 h 136"/>
              <a:gd name="T70" fmla="*/ 69 w 135"/>
              <a:gd name="T71" fmla="*/ 132 h 136"/>
              <a:gd name="T72" fmla="*/ 135 w 135"/>
              <a:gd name="T73" fmla="*/ 66 h 136"/>
              <a:gd name="T74" fmla="*/ 69 w 135"/>
              <a:gd name="T7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5" h="136">
                <a:moveTo>
                  <a:pt x="100" y="81"/>
                </a:moveTo>
                <a:cubicBezTo>
                  <a:pt x="98" y="80"/>
                  <a:pt x="90" y="76"/>
                  <a:pt x="88" y="75"/>
                </a:cubicBezTo>
                <a:cubicBezTo>
                  <a:pt x="87" y="75"/>
                  <a:pt x="86" y="74"/>
                  <a:pt x="85" y="76"/>
                </a:cubicBezTo>
                <a:cubicBezTo>
                  <a:pt x="83" y="78"/>
                  <a:pt x="80" y="81"/>
                  <a:pt x="79" y="82"/>
                </a:cubicBezTo>
                <a:cubicBezTo>
                  <a:pt x="78" y="83"/>
                  <a:pt x="77" y="84"/>
                  <a:pt x="75" y="83"/>
                </a:cubicBezTo>
                <a:cubicBezTo>
                  <a:pt x="74" y="82"/>
                  <a:pt x="68" y="80"/>
                  <a:pt x="62" y="74"/>
                </a:cubicBezTo>
                <a:cubicBezTo>
                  <a:pt x="57" y="69"/>
                  <a:pt x="54" y="63"/>
                  <a:pt x="53" y="62"/>
                </a:cubicBezTo>
                <a:cubicBezTo>
                  <a:pt x="52" y="60"/>
                  <a:pt x="53" y="59"/>
                  <a:pt x="54" y="58"/>
                </a:cubicBezTo>
                <a:cubicBezTo>
                  <a:pt x="55" y="57"/>
                  <a:pt x="56" y="56"/>
                  <a:pt x="57" y="55"/>
                </a:cubicBezTo>
                <a:cubicBezTo>
                  <a:pt x="57" y="54"/>
                  <a:pt x="58" y="54"/>
                  <a:pt x="58" y="53"/>
                </a:cubicBezTo>
                <a:cubicBezTo>
                  <a:pt x="59" y="51"/>
                  <a:pt x="59" y="50"/>
                  <a:pt x="58" y="50"/>
                </a:cubicBezTo>
                <a:cubicBezTo>
                  <a:pt x="58" y="49"/>
                  <a:pt x="55" y="40"/>
                  <a:pt x="54" y="37"/>
                </a:cubicBezTo>
                <a:cubicBezTo>
                  <a:pt x="52" y="33"/>
                  <a:pt x="51" y="34"/>
                  <a:pt x="50" y="34"/>
                </a:cubicBezTo>
                <a:cubicBezTo>
                  <a:pt x="49" y="34"/>
                  <a:pt x="48" y="34"/>
                  <a:pt x="47" y="34"/>
                </a:cubicBezTo>
                <a:cubicBezTo>
                  <a:pt x="45" y="34"/>
                  <a:pt x="44" y="34"/>
                  <a:pt x="42" y="36"/>
                </a:cubicBezTo>
                <a:cubicBezTo>
                  <a:pt x="40" y="37"/>
                  <a:pt x="36" y="41"/>
                  <a:pt x="36" y="49"/>
                </a:cubicBezTo>
                <a:cubicBezTo>
                  <a:pt x="35" y="58"/>
                  <a:pt x="41" y="66"/>
                  <a:pt x="42" y="67"/>
                </a:cubicBezTo>
                <a:cubicBezTo>
                  <a:pt x="43" y="68"/>
                  <a:pt x="53" y="86"/>
                  <a:pt x="70" y="94"/>
                </a:cubicBezTo>
                <a:cubicBezTo>
                  <a:pt x="87" y="101"/>
                  <a:pt x="87" y="99"/>
                  <a:pt x="90" y="99"/>
                </a:cubicBezTo>
                <a:cubicBezTo>
                  <a:pt x="93" y="99"/>
                  <a:pt x="100" y="95"/>
                  <a:pt x="102" y="91"/>
                </a:cubicBezTo>
                <a:cubicBezTo>
                  <a:pt x="103" y="87"/>
                  <a:pt x="103" y="84"/>
                  <a:pt x="103" y="83"/>
                </a:cubicBezTo>
                <a:cubicBezTo>
                  <a:pt x="103" y="82"/>
                  <a:pt x="101" y="82"/>
                  <a:pt x="100" y="81"/>
                </a:cubicBezTo>
                <a:close/>
                <a:moveTo>
                  <a:pt x="69" y="121"/>
                </a:moveTo>
                <a:cubicBezTo>
                  <a:pt x="57" y="121"/>
                  <a:pt x="47" y="118"/>
                  <a:pt x="38" y="112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24" y="98"/>
                  <a:pt x="24" y="98"/>
                  <a:pt x="24" y="98"/>
                </a:cubicBezTo>
                <a:cubicBezTo>
                  <a:pt x="17" y="89"/>
                  <a:pt x="13" y="78"/>
                  <a:pt x="13" y="66"/>
                </a:cubicBezTo>
                <a:cubicBezTo>
                  <a:pt x="13" y="36"/>
                  <a:pt x="38" y="11"/>
                  <a:pt x="69" y="11"/>
                </a:cubicBezTo>
                <a:cubicBezTo>
                  <a:pt x="99" y="11"/>
                  <a:pt x="124" y="36"/>
                  <a:pt x="124" y="66"/>
                </a:cubicBezTo>
                <a:cubicBezTo>
                  <a:pt x="124" y="96"/>
                  <a:pt x="99" y="121"/>
                  <a:pt x="69" y="121"/>
                </a:cubicBezTo>
                <a:close/>
                <a:moveTo>
                  <a:pt x="69" y="0"/>
                </a:moveTo>
                <a:cubicBezTo>
                  <a:pt x="32" y="0"/>
                  <a:pt x="2" y="29"/>
                  <a:pt x="2" y="66"/>
                </a:cubicBezTo>
                <a:cubicBezTo>
                  <a:pt x="2" y="79"/>
                  <a:pt x="6" y="90"/>
                  <a:pt x="12" y="100"/>
                </a:cubicBezTo>
                <a:cubicBezTo>
                  <a:pt x="0" y="136"/>
                  <a:pt x="0" y="136"/>
                  <a:pt x="0" y="136"/>
                </a:cubicBezTo>
                <a:cubicBezTo>
                  <a:pt x="37" y="124"/>
                  <a:pt x="37" y="124"/>
                  <a:pt x="37" y="124"/>
                </a:cubicBezTo>
                <a:cubicBezTo>
                  <a:pt x="46" y="129"/>
                  <a:pt x="57" y="132"/>
                  <a:pt x="69" y="132"/>
                </a:cubicBezTo>
                <a:cubicBezTo>
                  <a:pt x="105" y="132"/>
                  <a:pt x="135" y="103"/>
                  <a:pt x="135" y="66"/>
                </a:cubicBezTo>
                <a:cubicBezTo>
                  <a:pt x="135" y="29"/>
                  <a:pt x="105" y="0"/>
                  <a:pt x="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73301C3-823D-4CFA-A847-713D61F398A6}"/>
              </a:ext>
            </a:extLst>
          </p:cNvPr>
          <p:cNvGrpSpPr/>
          <p:nvPr userDrawn="1"/>
        </p:nvGrpSpPr>
        <p:grpSpPr>
          <a:xfrm>
            <a:off x="1263431" y="4379842"/>
            <a:ext cx="371474" cy="334438"/>
            <a:chOff x="1154113" y="3790950"/>
            <a:chExt cx="525463" cy="473075"/>
          </a:xfrm>
          <a:solidFill>
            <a:schemeClr val="bg1"/>
          </a:solidFill>
        </p:grpSpPr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7021E8A8-4861-47F9-8FE4-D30EEE7B12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113" y="3790950"/>
              <a:ext cx="525463" cy="473075"/>
            </a:xfrm>
            <a:custGeom>
              <a:avLst/>
              <a:gdLst>
                <a:gd name="T0" fmla="*/ 138 w 138"/>
                <a:gd name="T1" fmla="*/ 7 h 124"/>
                <a:gd name="T2" fmla="*/ 116 w 138"/>
                <a:gd name="T3" fmla="*/ 117 h 124"/>
                <a:gd name="T4" fmla="*/ 105 w 138"/>
                <a:gd name="T5" fmla="*/ 121 h 124"/>
                <a:gd name="T6" fmla="*/ 55 w 138"/>
                <a:gd name="T7" fmla="*/ 82 h 124"/>
                <a:gd name="T8" fmla="*/ 37 w 138"/>
                <a:gd name="T9" fmla="*/ 74 h 124"/>
                <a:gd name="T10" fmla="*/ 6 w 138"/>
                <a:gd name="T11" fmla="*/ 63 h 124"/>
                <a:gd name="T12" fmla="*/ 1 w 138"/>
                <a:gd name="T13" fmla="*/ 58 h 124"/>
                <a:gd name="T14" fmla="*/ 6 w 138"/>
                <a:gd name="T15" fmla="*/ 52 h 124"/>
                <a:gd name="T16" fmla="*/ 128 w 138"/>
                <a:gd name="T17" fmla="*/ 4 h 124"/>
                <a:gd name="T18" fmla="*/ 138 w 138"/>
                <a:gd name="T19" fmla="*/ 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24">
                  <a:moveTo>
                    <a:pt x="138" y="7"/>
                  </a:moveTo>
                  <a:cubicBezTo>
                    <a:pt x="116" y="117"/>
                    <a:pt x="116" y="117"/>
                    <a:pt x="116" y="117"/>
                  </a:cubicBezTo>
                  <a:cubicBezTo>
                    <a:pt x="116" y="117"/>
                    <a:pt x="113" y="124"/>
                    <a:pt x="105" y="121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37" y="74"/>
                    <a:pt x="37" y="74"/>
                    <a:pt x="37" y="74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1" y="62"/>
                    <a:pt x="1" y="58"/>
                  </a:cubicBezTo>
                  <a:cubicBezTo>
                    <a:pt x="0" y="54"/>
                    <a:pt x="6" y="52"/>
                    <a:pt x="6" y="52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38" y="0"/>
                    <a:pt x="138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5802BBEF-03D2-4451-A11C-48E4EE974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5400" y="3883025"/>
              <a:ext cx="296863" cy="350838"/>
            </a:xfrm>
            <a:custGeom>
              <a:avLst/>
              <a:gdLst>
                <a:gd name="T0" fmla="*/ 14 w 78"/>
                <a:gd name="T1" fmla="*/ 92 h 92"/>
                <a:gd name="T2" fmla="*/ 11 w 78"/>
                <a:gd name="T3" fmla="*/ 86 h 92"/>
                <a:gd name="T4" fmla="*/ 0 w 78"/>
                <a:gd name="T5" fmla="*/ 50 h 92"/>
                <a:gd name="T6" fmla="*/ 73 w 78"/>
                <a:gd name="T7" fmla="*/ 3 h 92"/>
                <a:gd name="T8" fmla="*/ 77 w 78"/>
                <a:gd name="T9" fmla="*/ 3 h 92"/>
                <a:gd name="T10" fmla="*/ 76 w 78"/>
                <a:gd name="T11" fmla="*/ 5 h 92"/>
                <a:gd name="T12" fmla="*/ 18 w 78"/>
                <a:gd name="T13" fmla="*/ 5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92">
                  <a:moveTo>
                    <a:pt x="14" y="92"/>
                  </a:moveTo>
                  <a:cubicBezTo>
                    <a:pt x="14" y="92"/>
                    <a:pt x="13" y="92"/>
                    <a:pt x="11" y="86"/>
                  </a:cubicBezTo>
                  <a:cubicBezTo>
                    <a:pt x="9" y="80"/>
                    <a:pt x="0" y="50"/>
                    <a:pt x="0" y="5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3"/>
                    <a:pt x="78" y="0"/>
                    <a:pt x="77" y="3"/>
                  </a:cubicBezTo>
                  <a:cubicBezTo>
                    <a:pt x="77" y="3"/>
                    <a:pt x="78" y="3"/>
                    <a:pt x="76" y="5"/>
                  </a:cubicBezTo>
                  <a:cubicBezTo>
                    <a:pt x="74" y="7"/>
                    <a:pt x="18" y="57"/>
                    <a:pt x="18" y="5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2AAF4B2A-050B-43E4-AA91-0C898F76CF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47788" y="4103688"/>
              <a:ext cx="88900" cy="130175"/>
            </a:xfrm>
            <a:custGeom>
              <a:avLst/>
              <a:gdLst>
                <a:gd name="T0" fmla="*/ 23 w 23"/>
                <a:gd name="T1" fmla="*/ 15 h 34"/>
                <a:gd name="T2" fmla="*/ 3 w 23"/>
                <a:gd name="T3" fmla="*/ 33 h 34"/>
                <a:gd name="T4" fmla="*/ 0 w 23"/>
                <a:gd name="T5" fmla="*/ 34 h 34"/>
                <a:gd name="T6" fmla="*/ 4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23" y="15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2" y="34"/>
                    <a:pt x="0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189" name="Freeform 188">
            <a:extLst>
              <a:ext uri="{FF2B5EF4-FFF2-40B4-BE49-F238E27FC236}">
                <a16:creationId xmlns:a16="http://schemas.microsoft.com/office/drawing/2014/main" id="{35032E87-5896-4789-ADEA-60E341F88D5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39829" y="3031191"/>
            <a:ext cx="203244" cy="357188"/>
          </a:xfrm>
          <a:custGeom>
            <a:avLst/>
            <a:gdLst>
              <a:gd name="T0" fmla="*/ 50 w 84"/>
              <a:gd name="T1" fmla="*/ 32 h 148"/>
              <a:gd name="T2" fmla="*/ 50 w 84"/>
              <a:gd name="T3" fmla="*/ 0 h 148"/>
              <a:gd name="T4" fmla="*/ 29 w 84"/>
              <a:gd name="T5" fmla="*/ 0 h 148"/>
              <a:gd name="T6" fmla="*/ 28 w 84"/>
              <a:gd name="T7" fmla="*/ 4 h 148"/>
              <a:gd name="T8" fmla="*/ 28 w 84"/>
              <a:gd name="T9" fmla="*/ 6 h 148"/>
              <a:gd name="T10" fmla="*/ 9 w 84"/>
              <a:gd name="T11" fmla="*/ 31 h 148"/>
              <a:gd name="T12" fmla="*/ 0 w 84"/>
              <a:gd name="T13" fmla="*/ 32 h 148"/>
              <a:gd name="T14" fmla="*/ 0 w 84"/>
              <a:gd name="T15" fmla="*/ 58 h 148"/>
              <a:gd name="T16" fmla="*/ 15 w 84"/>
              <a:gd name="T17" fmla="*/ 58 h 148"/>
              <a:gd name="T18" fmla="*/ 16 w 84"/>
              <a:gd name="T19" fmla="*/ 114 h 148"/>
              <a:gd name="T20" fmla="*/ 16 w 84"/>
              <a:gd name="T21" fmla="*/ 117 h 148"/>
              <a:gd name="T22" fmla="*/ 41 w 84"/>
              <a:gd name="T23" fmla="*/ 146 h 148"/>
              <a:gd name="T24" fmla="*/ 59 w 84"/>
              <a:gd name="T25" fmla="*/ 148 h 148"/>
              <a:gd name="T26" fmla="*/ 84 w 84"/>
              <a:gd name="T27" fmla="*/ 144 h 148"/>
              <a:gd name="T28" fmla="*/ 84 w 84"/>
              <a:gd name="T29" fmla="*/ 113 h 148"/>
              <a:gd name="T30" fmla="*/ 71 w 84"/>
              <a:gd name="T31" fmla="*/ 117 h 148"/>
              <a:gd name="T32" fmla="*/ 52 w 84"/>
              <a:gd name="T33" fmla="*/ 113 h 148"/>
              <a:gd name="T34" fmla="*/ 51 w 84"/>
              <a:gd name="T35" fmla="*/ 110 h 148"/>
              <a:gd name="T36" fmla="*/ 50 w 84"/>
              <a:gd name="T37" fmla="*/ 99 h 148"/>
              <a:gd name="T38" fmla="*/ 50 w 84"/>
              <a:gd name="T39" fmla="*/ 58 h 148"/>
              <a:gd name="T40" fmla="*/ 83 w 84"/>
              <a:gd name="T41" fmla="*/ 58 h 148"/>
              <a:gd name="T42" fmla="*/ 83 w 84"/>
              <a:gd name="T43" fmla="*/ 32 h 148"/>
              <a:gd name="T44" fmla="*/ 50 w 84"/>
              <a:gd name="T45" fmla="*/ 32 h 148"/>
              <a:gd name="T46" fmla="*/ 50 w 84"/>
              <a:gd name="T47" fmla="*/ 32 h 148"/>
              <a:gd name="T48" fmla="*/ 50 w 84"/>
              <a:gd name="T49" fmla="*/ 3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4" h="148">
                <a:moveTo>
                  <a:pt x="50" y="32"/>
                </a:moveTo>
                <a:cubicBezTo>
                  <a:pt x="50" y="0"/>
                  <a:pt x="50" y="0"/>
                  <a:pt x="5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1"/>
                  <a:pt x="28" y="3"/>
                  <a:pt x="28" y="4"/>
                </a:cubicBezTo>
                <a:cubicBezTo>
                  <a:pt x="28" y="5"/>
                  <a:pt x="28" y="5"/>
                  <a:pt x="28" y="6"/>
                </a:cubicBezTo>
                <a:cubicBezTo>
                  <a:pt x="26" y="18"/>
                  <a:pt x="20" y="26"/>
                  <a:pt x="9" y="31"/>
                </a:cubicBezTo>
                <a:cubicBezTo>
                  <a:pt x="6" y="32"/>
                  <a:pt x="3" y="32"/>
                  <a:pt x="0" y="32"/>
                </a:cubicBezTo>
                <a:cubicBezTo>
                  <a:pt x="0" y="58"/>
                  <a:pt x="0" y="58"/>
                  <a:pt x="0" y="58"/>
                </a:cubicBezTo>
                <a:cubicBezTo>
                  <a:pt x="15" y="58"/>
                  <a:pt x="15" y="58"/>
                  <a:pt x="15" y="58"/>
                </a:cubicBezTo>
                <a:cubicBezTo>
                  <a:pt x="16" y="95"/>
                  <a:pt x="16" y="113"/>
                  <a:pt x="16" y="114"/>
                </a:cubicBezTo>
                <a:cubicBezTo>
                  <a:pt x="16" y="117"/>
                  <a:pt x="16" y="117"/>
                  <a:pt x="16" y="117"/>
                </a:cubicBezTo>
                <a:cubicBezTo>
                  <a:pt x="18" y="132"/>
                  <a:pt x="26" y="142"/>
                  <a:pt x="41" y="146"/>
                </a:cubicBezTo>
                <a:cubicBezTo>
                  <a:pt x="47" y="147"/>
                  <a:pt x="53" y="148"/>
                  <a:pt x="59" y="148"/>
                </a:cubicBezTo>
                <a:cubicBezTo>
                  <a:pt x="68" y="148"/>
                  <a:pt x="76" y="146"/>
                  <a:pt x="84" y="144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79" y="115"/>
                  <a:pt x="75" y="116"/>
                  <a:pt x="71" y="117"/>
                </a:cubicBezTo>
                <a:cubicBezTo>
                  <a:pt x="64" y="119"/>
                  <a:pt x="57" y="118"/>
                  <a:pt x="52" y="113"/>
                </a:cubicBezTo>
                <a:cubicBezTo>
                  <a:pt x="52" y="112"/>
                  <a:pt x="51" y="111"/>
                  <a:pt x="51" y="110"/>
                </a:cubicBezTo>
                <a:cubicBezTo>
                  <a:pt x="50" y="106"/>
                  <a:pt x="50" y="102"/>
                  <a:pt x="50" y="99"/>
                </a:cubicBezTo>
                <a:cubicBezTo>
                  <a:pt x="50" y="58"/>
                  <a:pt x="50" y="58"/>
                  <a:pt x="50" y="58"/>
                </a:cubicBezTo>
                <a:cubicBezTo>
                  <a:pt x="83" y="58"/>
                  <a:pt x="83" y="58"/>
                  <a:pt x="83" y="58"/>
                </a:cubicBezTo>
                <a:cubicBezTo>
                  <a:pt x="83" y="32"/>
                  <a:pt x="83" y="32"/>
                  <a:pt x="83" y="32"/>
                </a:cubicBezTo>
                <a:lnTo>
                  <a:pt x="50" y="32"/>
                </a:lnTo>
                <a:close/>
                <a:moveTo>
                  <a:pt x="50" y="32"/>
                </a:moveTo>
                <a:cubicBezTo>
                  <a:pt x="50" y="32"/>
                  <a:pt x="50" y="32"/>
                  <a:pt x="50" y="3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0" name="Freeform 189">
            <a:extLst>
              <a:ext uri="{FF2B5EF4-FFF2-40B4-BE49-F238E27FC236}">
                <a16:creationId xmlns:a16="http://schemas.microsoft.com/office/drawing/2014/main" id="{B2BA2005-B37B-4725-B07C-03ECB579F89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76677" y="3054828"/>
            <a:ext cx="309914" cy="309914"/>
          </a:xfrm>
          <a:custGeom>
            <a:avLst/>
            <a:gdLst>
              <a:gd name="T0" fmla="*/ 17 w 118"/>
              <a:gd name="T1" fmla="*/ 85 h 118"/>
              <a:gd name="T2" fmla="*/ 0 w 118"/>
              <a:gd name="T3" fmla="*/ 101 h 118"/>
              <a:gd name="T4" fmla="*/ 17 w 118"/>
              <a:gd name="T5" fmla="*/ 118 h 118"/>
              <a:gd name="T6" fmla="*/ 33 w 118"/>
              <a:gd name="T7" fmla="*/ 101 h 118"/>
              <a:gd name="T8" fmla="*/ 17 w 118"/>
              <a:gd name="T9" fmla="*/ 85 h 118"/>
              <a:gd name="T10" fmla="*/ 12 w 118"/>
              <a:gd name="T11" fmla="*/ 42 h 118"/>
              <a:gd name="T12" fmla="*/ 0 w 118"/>
              <a:gd name="T13" fmla="*/ 54 h 118"/>
              <a:gd name="T14" fmla="*/ 12 w 118"/>
              <a:gd name="T15" fmla="*/ 66 h 118"/>
              <a:gd name="T16" fmla="*/ 52 w 118"/>
              <a:gd name="T17" fmla="*/ 106 h 118"/>
              <a:gd name="T18" fmla="*/ 64 w 118"/>
              <a:gd name="T19" fmla="*/ 118 h 118"/>
              <a:gd name="T20" fmla="*/ 76 w 118"/>
              <a:gd name="T21" fmla="*/ 106 h 118"/>
              <a:gd name="T22" fmla="*/ 12 w 118"/>
              <a:gd name="T23" fmla="*/ 42 h 118"/>
              <a:gd name="T24" fmla="*/ 12 w 118"/>
              <a:gd name="T25" fmla="*/ 0 h 118"/>
              <a:gd name="T26" fmla="*/ 0 w 118"/>
              <a:gd name="T27" fmla="*/ 12 h 118"/>
              <a:gd name="T28" fmla="*/ 12 w 118"/>
              <a:gd name="T29" fmla="*/ 25 h 118"/>
              <a:gd name="T30" fmla="*/ 93 w 118"/>
              <a:gd name="T31" fmla="*/ 106 h 118"/>
              <a:gd name="T32" fmla="*/ 106 w 118"/>
              <a:gd name="T33" fmla="*/ 118 h 118"/>
              <a:gd name="T34" fmla="*/ 118 w 118"/>
              <a:gd name="T35" fmla="*/ 106 h 118"/>
              <a:gd name="T36" fmla="*/ 12 w 118"/>
              <a:gd name="T37" fmla="*/ 0 h 118"/>
              <a:gd name="T38" fmla="*/ 12 w 118"/>
              <a:gd name="T39" fmla="*/ 0 h 118"/>
              <a:gd name="T40" fmla="*/ 12 w 118"/>
              <a:gd name="T4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8" h="118">
                <a:moveTo>
                  <a:pt x="17" y="85"/>
                </a:moveTo>
                <a:cubicBezTo>
                  <a:pt x="7" y="85"/>
                  <a:pt x="0" y="92"/>
                  <a:pt x="0" y="101"/>
                </a:cubicBezTo>
                <a:cubicBezTo>
                  <a:pt x="0" y="111"/>
                  <a:pt x="7" y="118"/>
                  <a:pt x="17" y="118"/>
                </a:cubicBezTo>
                <a:cubicBezTo>
                  <a:pt x="26" y="118"/>
                  <a:pt x="33" y="111"/>
                  <a:pt x="33" y="101"/>
                </a:cubicBezTo>
                <a:cubicBezTo>
                  <a:pt x="33" y="92"/>
                  <a:pt x="26" y="85"/>
                  <a:pt x="17" y="85"/>
                </a:cubicBezTo>
                <a:close/>
                <a:moveTo>
                  <a:pt x="12" y="42"/>
                </a:moveTo>
                <a:cubicBezTo>
                  <a:pt x="5" y="42"/>
                  <a:pt x="0" y="48"/>
                  <a:pt x="0" y="54"/>
                </a:cubicBezTo>
                <a:cubicBezTo>
                  <a:pt x="0" y="61"/>
                  <a:pt x="5" y="66"/>
                  <a:pt x="12" y="66"/>
                </a:cubicBezTo>
                <a:cubicBezTo>
                  <a:pt x="34" y="66"/>
                  <a:pt x="52" y="84"/>
                  <a:pt x="52" y="106"/>
                </a:cubicBezTo>
                <a:cubicBezTo>
                  <a:pt x="52" y="113"/>
                  <a:pt x="57" y="118"/>
                  <a:pt x="64" y="118"/>
                </a:cubicBezTo>
                <a:cubicBezTo>
                  <a:pt x="70" y="118"/>
                  <a:pt x="76" y="113"/>
                  <a:pt x="76" y="106"/>
                </a:cubicBezTo>
                <a:cubicBezTo>
                  <a:pt x="76" y="71"/>
                  <a:pt x="47" y="42"/>
                  <a:pt x="12" y="42"/>
                </a:cubicBezTo>
                <a:close/>
                <a:moveTo>
                  <a:pt x="12" y="0"/>
                </a:moveTo>
                <a:cubicBezTo>
                  <a:pt x="5" y="0"/>
                  <a:pt x="0" y="6"/>
                  <a:pt x="0" y="12"/>
                </a:cubicBezTo>
                <a:cubicBezTo>
                  <a:pt x="0" y="19"/>
                  <a:pt x="5" y="25"/>
                  <a:pt x="12" y="25"/>
                </a:cubicBezTo>
                <a:cubicBezTo>
                  <a:pt x="57" y="25"/>
                  <a:pt x="93" y="61"/>
                  <a:pt x="93" y="106"/>
                </a:cubicBezTo>
                <a:cubicBezTo>
                  <a:pt x="93" y="113"/>
                  <a:pt x="99" y="118"/>
                  <a:pt x="106" y="118"/>
                </a:cubicBezTo>
                <a:cubicBezTo>
                  <a:pt x="112" y="118"/>
                  <a:pt x="118" y="113"/>
                  <a:pt x="118" y="106"/>
                </a:cubicBezTo>
                <a:cubicBezTo>
                  <a:pt x="118" y="48"/>
                  <a:pt x="70" y="0"/>
                  <a:pt x="12" y="0"/>
                </a:cubicBezTo>
                <a:close/>
                <a:moveTo>
                  <a:pt x="12" y="0"/>
                </a:move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1" name="Freeform 190">
            <a:extLst>
              <a:ext uri="{FF2B5EF4-FFF2-40B4-BE49-F238E27FC236}">
                <a16:creationId xmlns:a16="http://schemas.microsoft.com/office/drawing/2014/main" id="{897E0734-EDCB-41B0-9AC0-83283B1FFC0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083" y="3038091"/>
            <a:ext cx="338136" cy="343388"/>
          </a:xfrm>
          <a:custGeom>
            <a:avLst/>
            <a:gdLst>
              <a:gd name="T0" fmla="*/ 93 w 134"/>
              <a:gd name="T1" fmla="*/ 58 h 136"/>
              <a:gd name="T2" fmla="*/ 74 w 134"/>
              <a:gd name="T3" fmla="*/ 37 h 136"/>
              <a:gd name="T4" fmla="*/ 100 w 134"/>
              <a:gd name="T5" fmla="*/ 57 h 136"/>
              <a:gd name="T6" fmla="*/ 97 w 134"/>
              <a:gd name="T7" fmla="*/ 61 h 136"/>
              <a:gd name="T8" fmla="*/ 105 w 134"/>
              <a:gd name="T9" fmla="*/ 31 h 136"/>
              <a:gd name="T10" fmla="*/ 69 w 134"/>
              <a:gd name="T11" fmla="*/ 20 h 136"/>
              <a:gd name="T12" fmla="*/ 100 w 134"/>
              <a:gd name="T13" fmla="*/ 36 h 136"/>
              <a:gd name="T14" fmla="*/ 113 w 134"/>
              <a:gd name="T15" fmla="*/ 66 h 136"/>
              <a:gd name="T16" fmla="*/ 117 w 134"/>
              <a:gd name="T17" fmla="*/ 63 h 136"/>
              <a:gd name="T18" fmla="*/ 134 w 134"/>
              <a:gd name="T19" fmla="*/ 70 h 136"/>
              <a:gd name="T20" fmla="*/ 67 w 134"/>
              <a:gd name="T21" fmla="*/ 0 h 136"/>
              <a:gd name="T22" fmla="*/ 63 w 134"/>
              <a:gd name="T23" fmla="*/ 3 h 136"/>
              <a:gd name="T24" fmla="*/ 110 w 134"/>
              <a:gd name="T25" fmla="*/ 24 h 136"/>
              <a:gd name="T26" fmla="*/ 130 w 134"/>
              <a:gd name="T27" fmla="*/ 73 h 136"/>
              <a:gd name="T28" fmla="*/ 36 w 134"/>
              <a:gd name="T29" fmla="*/ 59 h 136"/>
              <a:gd name="T30" fmla="*/ 44 w 134"/>
              <a:gd name="T31" fmla="*/ 47 h 136"/>
              <a:gd name="T32" fmla="*/ 39 w 134"/>
              <a:gd name="T33" fmla="*/ 22 h 136"/>
              <a:gd name="T34" fmla="*/ 18 w 134"/>
              <a:gd name="T35" fmla="*/ 9 h 136"/>
              <a:gd name="T36" fmla="*/ 5 w 134"/>
              <a:gd name="T37" fmla="*/ 19 h 136"/>
              <a:gd name="T38" fmla="*/ 0 w 134"/>
              <a:gd name="T39" fmla="*/ 29 h 136"/>
              <a:gd name="T40" fmla="*/ 1 w 134"/>
              <a:gd name="T41" fmla="*/ 35 h 136"/>
              <a:gd name="T42" fmla="*/ 14 w 134"/>
              <a:gd name="T43" fmla="*/ 63 h 136"/>
              <a:gd name="T44" fmla="*/ 39 w 134"/>
              <a:gd name="T45" fmla="*/ 97 h 136"/>
              <a:gd name="T46" fmla="*/ 40 w 134"/>
              <a:gd name="T47" fmla="*/ 97 h 136"/>
              <a:gd name="T48" fmla="*/ 40 w 134"/>
              <a:gd name="T49" fmla="*/ 97 h 136"/>
              <a:gd name="T50" fmla="*/ 40 w 134"/>
              <a:gd name="T51" fmla="*/ 98 h 136"/>
              <a:gd name="T52" fmla="*/ 74 w 134"/>
              <a:gd name="T53" fmla="*/ 123 h 136"/>
              <a:gd name="T54" fmla="*/ 102 w 134"/>
              <a:gd name="T55" fmla="*/ 136 h 136"/>
              <a:gd name="T56" fmla="*/ 108 w 134"/>
              <a:gd name="T57" fmla="*/ 136 h 136"/>
              <a:gd name="T58" fmla="*/ 118 w 134"/>
              <a:gd name="T59" fmla="*/ 131 h 136"/>
              <a:gd name="T60" fmla="*/ 128 w 134"/>
              <a:gd name="T61" fmla="*/ 119 h 136"/>
              <a:gd name="T62" fmla="*/ 115 w 134"/>
              <a:gd name="T63" fmla="*/ 98 h 136"/>
              <a:gd name="T64" fmla="*/ 90 w 134"/>
              <a:gd name="T65" fmla="*/ 92 h 136"/>
              <a:gd name="T66" fmla="*/ 78 w 134"/>
              <a:gd name="T67" fmla="*/ 10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4" h="136">
                <a:moveTo>
                  <a:pt x="97" y="61"/>
                </a:moveTo>
                <a:cubicBezTo>
                  <a:pt x="95" y="61"/>
                  <a:pt x="94" y="59"/>
                  <a:pt x="93" y="58"/>
                </a:cubicBezTo>
                <a:cubicBezTo>
                  <a:pt x="93" y="47"/>
                  <a:pt x="88" y="41"/>
                  <a:pt x="77" y="41"/>
                </a:cubicBezTo>
                <a:cubicBezTo>
                  <a:pt x="75" y="41"/>
                  <a:pt x="74" y="39"/>
                  <a:pt x="74" y="37"/>
                </a:cubicBezTo>
                <a:cubicBezTo>
                  <a:pt x="74" y="36"/>
                  <a:pt x="76" y="34"/>
                  <a:pt x="77" y="34"/>
                </a:cubicBezTo>
                <a:cubicBezTo>
                  <a:pt x="91" y="35"/>
                  <a:pt x="99" y="43"/>
                  <a:pt x="100" y="57"/>
                </a:cubicBezTo>
                <a:cubicBezTo>
                  <a:pt x="100" y="59"/>
                  <a:pt x="99" y="61"/>
                  <a:pt x="97" y="61"/>
                </a:cubicBezTo>
                <a:cubicBezTo>
                  <a:pt x="97" y="61"/>
                  <a:pt x="97" y="61"/>
                  <a:pt x="97" y="61"/>
                </a:cubicBezTo>
                <a:close/>
                <a:moveTo>
                  <a:pt x="117" y="63"/>
                </a:moveTo>
                <a:cubicBezTo>
                  <a:pt x="117" y="51"/>
                  <a:pt x="113" y="40"/>
                  <a:pt x="105" y="31"/>
                </a:cubicBezTo>
                <a:cubicBezTo>
                  <a:pt x="97" y="23"/>
                  <a:pt x="86" y="18"/>
                  <a:pt x="73" y="17"/>
                </a:cubicBezTo>
                <a:cubicBezTo>
                  <a:pt x="71" y="17"/>
                  <a:pt x="69" y="18"/>
                  <a:pt x="69" y="20"/>
                </a:cubicBezTo>
                <a:cubicBezTo>
                  <a:pt x="69" y="22"/>
                  <a:pt x="70" y="23"/>
                  <a:pt x="72" y="23"/>
                </a:cubicBezTo>
                <a:cubicBezTo>
                  <a:pt x="84" y="24"/>
                  <a:pt x="94" y="28"/>
                  <a:pt x="100" y="36"/>
                </a:cubicBezTo>
                <a:cubicBezTo>
                  <a:pt x="107" y="43"/>
                  <a:pt x="110" y="52"/>
                  <a:pt x="110" y="63"/>
                </a:cubicBezTo>
                <a:cubicBezTo>
                  <a:pt x="110" y="65"/>
                  <a:pt x="111" y="66"/>
                  <a:pt x="113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5" y="66"/>
                  <a:pt x="117" y="65"/>
                  <a:pt x="117" y="63"/>
                </a:cubicBezTo>
                <a:close/>
                <a:moveTo>
                  <a:pt x="130" y="73"/>
                </a:moveTo>
                <a:cubicBezTo>
                  <a:pt x="132" y="73"/>
                  <a:pt x="134" y="72"/>
                  <a:pt x="134" y="70"/>
                </a:cubicBezTo>
                <a:cubicBezTo>
                  <a:pt x="133" y="48"/>
                  <a:pt x="127" y="31"/>
                  <a:pt x="114" y="19"/>
                </a:cubicBezTo>
                <a:cubicBezTo>
                  <a:pt x="101" y="7"/>
                  <a:pt x="86" y="0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5" y="0"/>
                  <a:pt x="63" y="2"/>
                  <a:pt x="63" y="3"/>
                </a:cubicBezTo>
                <a:cubicBezTo>
                  <a:pt x="63" y="5"/>
                  <a:pt x="65" y="7"/>
                  <a:pt x="67" y="7"/>
                </a:cubicBezTo>
                <a:cubicBezTo>
                  <a:pt x="84" y="7"/>
                  <a:pt x="98" y="12"/>
                  <a:pt x="110" y="24"/>
                </a:cubicBezTo>
                <a:cubicBezTo>
                  <a:pt x="121" y="35"/>
                  <a:pt x="127" y="50"/>
                  <a:pt x="127" y="70"/>
                </a:cubicBezTo>
                <a:cubicBezTo>
                  <a:pt x="127" y="72"/>
                  <a:pt x="129" y="73"/>
                  <a:pt x="130" y="73"/>
                </a:cubicBezTo>
                <a:cubicBezTo>
                  <a:pt x="130" y="73"/>
                  <a:pt x="130" y="73"/>
                  <a:pt x="130" y="73"/>
                </a:cubicBezTo>
                <a:close/>
                <a:moveTo>
                  <a:pt x="36" y="59"/>
                </a:moveTo>
                <a:cubicBezTo>
                  <a:pt x="36" y="59"/>
                  <a:pt x="35" y="54"/>
                  <a:pt x="38" y="52"/>
                </a:cubicBezTo>
                <a:cubicBezTo>
                  <a:pt x="44" y="47"/>
                  <a:pt x="44" y="47"/>
                  <a:pt x="44" y="47"/>
                </a:cubicBezTo>
                <a:cubicBezTo>
                  <a:pt x="47" y="45"/>
                  <a:pt x="49" y="39"/>
                  <a:pt x="46" y="34"/>
                </a:cubicBezTo>
                <a:cubicBezTo>
                  <a:pt x="45" y="31"/>
                  <a:pt x="41" y="25"/>
                  <a:pt x="39" y="22"/>
                </a:cubicBezTo>
                <a:cubicBezTo>
                  <a:pt x="36" y="18"/>
                  <a:pt x="30" y="11"/>
                  <a:pt x="30" y="11"/>
                </a:cubicBezTo>
                <a:cubicBezTo>
                  <a:pt x="27" y="7"/>
                  <a:pt x="22" y="6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11"/>
                  <a:pt x="9" y="15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3" y="22"/>
                  <a:pt x="1" y="26"/>
                  <a:pt x="0" y="29"/>
                </a:cubicBezTo>
                <a:cubicBezTo>
                  <a:pt x="0" y="29"/>
                  <a:pt x="0" y="30"/>
                  <a:pt x="0" y="30"/>
                </a:cubicBezTo>
                <a:cubicBezTo>
                  <a:pt x="0" y="32"/>
                  <a:pt x="1" y="33"/>
                  <a:pt x="1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3" y="40"/>
                  <a:pt x="6" y="48"/>
                  <a:pt x="14" y="63"/>
                </a:cubicBezTo>
                <a:cubicBezTo>
                  <a:pt x="19" y="72"/>
                  <a:pt x="24" y="80"/>
                  <a:pt x="30" y="86"/>
                </a:cubicBezTo>
                <a:cubicBezTo>
                  <a:pt x="32" y="89"/>
                  <a:pt x="35" y="93"/>
                  <a:pt x="39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39" y="97"/>
                  <a:pt x="39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4" y="101"/>
                  <a:pt x="47" y="105"/>
                  <a:pt x="51" y="107"/>
                </a:cubicBezTo>
                <a:cubicBezTo>
                  <a:pt x="57" y="112"/>
                  <a:pt x="65" y="118"/>
                  <a:pt x="74" y="123"/>
                </a:cubicBezTo>
                <a:cubicBezTo>
                  <a:pt x="88" y="131"/>
                  <a:pt x="97" y="134"/>
                  <a:pt x="102" y="136"/>
                </a:cubicBezTo>
                <a:cubicBezTo>
                  <a:pt x="102" y="136"/>
                  <a:pt x="102" y="136"/>
                  <a:pt x="102" y="136"/>
                </a:cubicBezTo>
                <a:cubicBezTo>
                  <a:pt x="103" y="136"/>
                  <a:pt x="105" y="136"/>
                  <a:pt x="106" y="136"/>
                </a:cubicBezTo>
                <a:cubicBezTo>
                  <a:pt x="107" y="136"/>
                  <a:pt x="107" y="136"/>
                  <a:pt x="108" y="136"/>
                </a:cubicBezTo>
                <a:cubicBezTo>
                  <a:pt x="111" y="136"/>
                  <a:pt x="114" y="134"/>
                  <a:pt x="118" y="131"/>
                </a:cubicBezTo>
                <a:cubicBezTo>
                  <a:pt x="118" y="131"/>
                  <a:pt x="118" y="131"/>
                  <a:pt x="118" y="131"/>
                </a:cubicBezTo>
                <a:cubicBezTo>
                  <a:pt x="122" y="127"/>
                  <a:pt x="125" y="123"/>
                  <a:pt x="128" y="119"/>
                </a:cubicBezTo>
                <a:cubicBezTo>
                  <a:pt x="128" y="119"/>
                  <a:pt x="128" y="119"/>
                  <a:pt x="128" y="119"/>
                </a:cubicBezTo>
                <a:cubicBezTo>
                  <a:pt x="130" y="114"/>
                  <a:pt x="130" y="110"/>
                  <a:pt x="126" y="107"/>
                </a:cubicBezTo>
                <a:cubicBezTo>
                  <a:pt x="126" y="107"/>
                  <a:pt x="119" y="101"/>
                  <a:pt x="115" y="98"/>
                </a:cubicBezTo>
                <a:cubicBezTo>
                  <a:pt x="112" y="96"/>
                  <a:pt x="106" y="92"/>
                  <a:pt x="103" y="91"/>
                </a:cubicBezTo>
                <a:cubicBezTo>
                  <a:pt x="98" y="87"/>
                  <a:pt x="92" y="89"/>
                  <a:pt x="90" y="92"/>
                </a:cubicBezTo>
                <a:cubicBezTo>
                  <a:pt x="85" y="98"/>
                  <a:pt x="85" y="98"/>
                  <a:pt x="85" y="98"/>
                </a:cubicBezTo>
                <a:cubicBezTo>
                  <a:pt x="83" y="101"/>
                  <a:pt x="78" y="101"/>
                  <a:pt x="78" y="101"/>
                </a:cubicBezTo>
                <a:cubicBezTo>
                  <a:pt x="45" y="93"/>
                  <a:pt x="36" y="59"/>
                  <a:pt x="36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2" name="Freeform 191">
            <a:extLst>
              <a:ext uri="{FF2B5EF4-FFF2-40B4-BE49-F238E27FC236}">
                <a16:creationId xmlns:a16="http://schemas.microsoft.com/office/drawing/2014/main" id="{E9966119-FE6D-475E-8D1D-762E7DA3B81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10954" y="3100866"/>
            <a:ext cx="503238" cy="217838"/>
          </a:xfrm>
          <a:custGeom>
            <a:avLst/>
            <a:gdLst>
              <a:gd name="T0" fmla="*/ 3 w 180"/>
              <a:gd name="T1" fmla="*/ 67 h 78"/>
              <a:gd name="T2" fmla="*/ 3 w 180"/>
              <a:gd name="T3" fmla="*/ 67 h 78"/>
              <a:gd name="T4" fmla="*/ 0 w 180"/>
              <a:gd name="T5" fmla="*/ 57 h 78"/>
              <a:gd name="T6" fmla="*/ 3 w 180"/>
              <a:gd name="T7" fmla="*/ 47 h 78"/>
              <a:gd name="T8" fmla="*/ 8 w 180"/>
              <a:gd name="T9" fmla="*/ 41 h 78"/>
              <a:gd name="T10" fmla="*/ 9 w 180"/>
              <a:gd name="T11" fmla="*/ 74 h 78"/>
              <a:gd name="T12" fmla="*/ 10 w 180"/>
              <a:gd name="T13" fmla="*/ 41 h 78"/>
              <a:gd name="T14" fmla="*/ 35 w 180"/>
              <a:gd name="T15" fmla="*/ 57 h 78"/>
              <a:gd name="T16" fmla="*/ 39 w 180"/>
              <a:gd name="T17" fmla="*/ 76 h 78"/>
              <a:gd name="T18" fmla="*/ 39 w 180"/>
              <a:gd name="T19" fmla="*/ 28 h 78"/>
              <a:gd name="T20" fmla="*/ 22 w 180"/>
              <a:gd name="T21" fmla="*/ 38 h 78"/>
              <a:gd name="T22" fmla="*/ 23 w 180"/>
              <a:gd name="T23" fmla="*/ 77 h 78"/>
              <a:gd name="T24" fmla="*/ 24 w 180"/>
              <a:gd name="T25" fmla="*/ 38 h 78"/>
              <a:gd name="T26" fmla="*/ 54 w 180"/>
              <a:gd name="T27" fmla="*/ 76 h 78"/>
              <a:gd name="T28" fmla="*/ 52 w 180"/>
              <a:gd name="T29" fmla="*/ 16 h 78"/>
              <a:gd name="T30" fmla="*/ 50 w 180"/>
              <a:gd name="T31" fmla="*/ 76 h 78"/>
              <a:gd name="T32" fmla="*/ 84 w 180"/>
              <a:gd name="T33" fmla="*/ 76 h 78"/>
              <a:gd name="T34" fmla="*/ 85 w 180"/>
              <a:gd name="T35" fmla="*/ 57 h 78"/>
              <a:gd name="T36" fmla="*/ 80 w 180"/>
              <a:gd name="T37" fmla="*/ 12 h 78"/>
              <a:gd name="T38" fmla="*/ 82 w 180"/>
              <a:gd name="T39" fmla="*/ 78 h 78"/>
              <a:gd name="T40" fmla="*/ 69 w 180"/>
              <a:gd name="T41" fmla="*/ 76 h 78"/>
              <a:gd name="T42" fmla="*/ 67 w 180"/>
              <a:gd name="T43" fmla="*/ 16 h 78"/>
              <a:gd name="T44" fmla="*/ 65 w 180"/>
              <a:gd name="T45" fmla="*/ 76 h 78"/>
              <a:gd name="T46" fmla="*/ 31 w 180"/>
              <a:gd name="T47" fmla="*/ 76 h 78"/>
              <a:gd name="T48" fmla="*/ 30 w 180"/>
              <a:gd name="T49" fmla="*/ 38 h 78"/>
              <a:gd name="T50" fmla="*/ 29 w 180"/>
              <a:gd name="T51" fmla="*/ 76 h 78"/>
              <a:gd name="T52" fmla="*/ 17 w 180"/>
              <a:gd name="T53" fmla="*/ 76 h 78"/>
              <a:gd name="T54" fmla="*/ 16 w 180"/>
              <a:gd name="T55" fmla="*/ 37 h 78"/>
              <a:gd name="T56" fmla="*/ 15 w 180"/>
              <a:gd name="T57" fmla="*/ 76 h 78"/>
              <a:gd name="T58" fmla="*/ 72 w 180"/>
              <a:gd name="T59" fmla="*/ 19 h 78"/>
              <a:gd name="T60" fmla="*/ 74 w 180"/>
              <a:gd name="T61" fmla="*/ 78 h 78"/>
              <a:gd name="T62" fmla="*/ 78 w 180"/>
              <a:gd name="T63" fmla="*/ 57 h 78"/>
              <a:gd name="T64" fmla="*/ 45 w 180"/>
              <a:gd name="T65" fmla="*/ 78 h 78"/>
              <a:gd name="T66" fmla="*/ 46 w 180"/>
              <a:gd name="T67" fmla="*/ 21 h 78"/>
              <a:gd name="T68" fmla="*/ 42 w 180"/>
              <a:gd name="T69" fmla="*/ 57 h 78"/>
              <a:gd name="T70" fmla="*/ 61 w 180"/>
              <a:gd name="T71" fmla="*/ 76 h 78"/>
              <a:gd name="T72" fmla="*/ 61 w 180"/>
              <a:gd name="T73" fmla="*/ 17 h 78"/>
              <a:gd name="T74" fmla="*/ 57 w 180"/>
              <a:gd name="T75" fmla="*/ 57 h 78"/>
              <a:gd name="T76" fmla="*/ 61 w 180"/>
              <a:gd name="T77" fmla="*/ 76 h 78"/>
              <a:gd name="T78" fmla="*/ 110 w 180"/>
              <a:gd name="T79" fmla="*/ 0 h 78"/>
              <a:gd name="T80" fmla="*/ 94 w 180"/>
              <a:gd name="T81" fmla="*/ 75 h 78"/>
              <a:gd name="T82" fmla="*/ 180 w 180"/>
              <a:gd name="T83" fmla="*/ 56 h 78"/>
              <a:gd name="T84" fmla="*/ 87 w 180"/>
              <a:gd name="T85" fmla="*/ 8 h 78"/>
              <a:gd name="T86" fmla="*/ 90 w 180"/>
              <a:gd name="T87" fmla="*/ 78 h 78"/>
              <a:gd name="T88" fmla="*/ 93 w 180"/>
              <a:gd name="T89" fmla="*/ 57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0" h="78">
                <a:moveTo>
                  <a:pt x="3" y="47"/>
                </a:moveTo>
                <a:cubicBezTo>
                  <a:pt x="5" y="57"/>
                  <a:pt x="5" y="57"/>
                  <a:pt x="5" y="5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8"/>
                  <a:pt x="3" y="68"/>
                  <a:pt x="2" y="68"/>
                </a:cubicBezTo>
                <a:cubicBezTo>
                  <a:pt x="2" y="68"/>
                  <a:pt x="2" y="68"/>
                  <a:pt x="2" y="67"/>
                </a:cubicBezTo>
                <a:cubicBezTo>
                  <a:pt x="0" y="57"/>
                  <a:pt x="0" y="57"/>
                  <a:pt x="0" y="57"/>
                </a:cubicBezTo>
                <a:cubicBezTo>
                  <a:pt x="2" y="47"/>
                  <a:pt x="2" y="47"/>
                  <a:pt x="2" y="47"/>
                </a:cubicBezTo>
                <a:cubicBezTo>
                  <a:pt x="2" y="47"/>
                  <a:pt x="2" y="47"/>
                  <a:pt x="2" y="47"/>
                </a:cubicBezTo>
                <a:cubicBezTo>
                  <a:pt x="3" y="47"/>
                  <a:pt x="3" y="47"/>
                  <a:pt x="3" y="47"/>
                </a:cubicBezTo>
                <a:close/>
                <a:moveTo>
                  <a:pt x="10" y="41"/>
                </a:moveTo>
                <a:cubicBezTo>
                  <a:pt x="10" y="41"/>
                  <a:pt x="9" y="40"/>
                  <a:pt x="9" y="40"/>
                </a:cubicBezTo>
                <a:cubicBezTo>
                  <a:pt x="9" y="40"/>
                  <a:pt x="8" y="41"/>
                  <a:pt x="8" y="41"/>
                </a:cubicBezTo>
                <a:cubicBezTo>
                  <a:pt x="6" y="57"/>
                  <a:pt x="6" y="57"/>
                  <a:pt x="6" y="57"/>
                </a:cubicBezTo>
                <a:cubicBezTo>
                  <a:pt x="8" y="73"/>
                  <a:pt x="8" y="73"/>
                  <a:pt x="8" y="73"/>
                </a:cubicBezTo>
                <a:cubicBezTo>
                  <a:pt x="8" y="73"/>
                  <a:pt x="9" y="74"/>
                  <a:pt x="9" y="74"/>
                </a:cubicBezTo>
                <a:cubicBezTo>
                  <a:pt x="9" y="74"/>
                  <a:pt x="10" y="74"/>
                  <a:pt x="10" y="73"/>
                </a:cubicBezTo>
                <a:cubicBezTo>
                  <a:pt x="12" y="57"/>
                  <a:pt x="12" y="57"/>
                  <a:pt x="12" y="57"/>
                </a:cubicBezTo>
                <a:lnTo>
                  <a:pt x="10" y="41"/>
                </a:lnTo>
                <a:close/>
                <a:moveTo>
                  <a:pt x="37" y="26"/>
                </a:moveTo>
                <a:cubicBezTo>
                  <a:pt x="37" y="26"/>
                  <a:pt x="36" y="27"/>
                  <a:pt x="36" y="28"/>
                </a:cubicBezTo>
                <a:cubicBezTo>
                  <a:pt x="35" y="57"/>
                  <a:pt x="35" y="57"/>
                  <a:pt x="35" y="57"/>
                </a:cubicBezTo>
                <a:cubicBezTo>
                  <a:pt x="36" y="76"/>
                  <a:pt x="36" y="76"/>
                  <a:pt x="36" y="76"/>
                </a:cubicBezTo>
                <a:cubicBezTo>
                  <a:pt x="36" y="77"/>
                  <a:pt x="37" y="78"/>
                  <a:pt x="37" y="78"/>
                </a:cubicBezTo>
                <a:cubicBezTo>
                  <a:pt x="38" y="78"/>
                  <a:pt x="39" y="77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40" y="57"/>
                  <a:pt x="40" y="57"/>
                  <a:pt x="40" y="57"/>
                </a:cubicBezTo>
                <a:cubicBezTo>
                  <a:pt x="39" y="28"/>
                  <a:pt x="39" y="28"/>
                  <a:pt x="39" y="28"/>
                </a:cubicBezTo>
                <a:cubicBezTo>
                  <a:pt x="39" y="27"/>
                  <a:pt x="38" y="26"/>
                  <a:pt x="37" y="26"/>
                </a:cubicBezTo>
                <a:close/>
                <a:moveTo>
                  <a:pt x="23" y="37"/>
                </a:moveTo>
                <a:cubicBezTo>
                  <a:pt x="23" y="37"/>
                  <a:pt x="22" y="37"/>
                  <a:pt x="22" y="38"/>
                </a:cubicBezTo>
                <a:cubicBezTo>
                  <a:pt x="20" y="57"/>
                  <a:pt x="20" y="57"/>
                  <a:pt x="20" y="57"/>
                </a:cubicBezTo>
                <a:cubicBezTo>
                  <a:pt x="22" y="76"/>
                  <a:pt x="22" y="76"/>
                  <a:pt x="22" y="76"/>
                </a:cubicBezTo>
                <a:cubicBezTo>
                  <a:pt x="22" y="77"/>
                  <a:pt x="23" y="77"/>
                  <a:pt x="23" y="77"/>
                </a:cubicBezTo>
                <a:cubicBezTo>
                  <a:pt x="24" y="77"/>
                  <a:pt x="24" y="77"/>
                  <a:pt x="24" y="76"/>
                </a:cubicBezTo>
                <a:cubicBezTo>
                  <a:pt x="26" y="57"/>
                  <a:pt x="26" y="57"/>
                  <a:pt x="26" y="57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7"/>
                  <a:pt x="24" y="37"/>
                  <a:pt x="23" y="37"/>
                </a:cubicBezTo>
                <a:close/>
                <a:moveTo>
                  <a:pt x="52" y="78"/>
                </a:moveTo>
                <a:cubicBezTo>
                  <a:pt x="53" y="78"/>
                  <a:pt x="54" y="77"/>
                  <a:pt x="54" y="76"/>
                </a:cubicBezTo>
                <a:cubicBezTo>
                  <a:pt x="55" y="57"/>
                  <a:pt x="55" y="57"/>
                  <a:pt x="55" y="57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17"/>
                  <a:pt x="53" y="16"/>
                  <a:pt x="52" y="16"/>
                </a:cubicBezTo>
                <a:cubicBezTo>
                  <a:pt x="51" y="16"/>
                  <a:pt x="50" y="17"/>
                  <a:pt x="50" y="18"/>
                </a:cubicBezTo>
                <a:cubicBezTo>
                  <a:pt x="49" y="57"/>
                  <a:pt x="49" y="57"/>
                  <a:pt x="49" y="57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77"/>
                  <a:pt x="51" y="78"/>
                  <a:pt x="52" y="78"/>
                </a:cubicBezTo>
                <a:close/>
                <a:moveTo>
                  <a:pt x="82" y="78"/>
                </a:moveTo>
                <a:cubicBezTo>
                  <a:pt x="83" y="78"/>
                  <a:pt x="84" y="77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5" y="57"/>
                  <a:pt x="85" y="57"/>
                  <a:pt x="85" y="57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11"/>
                  <a:pt x="83" y="9"/>
                  <a:pt x="82" y="9"/>
                </a:cubicBezTo>
                <a:cubicBezTo>
                  <a:pt x="81" y="9"/>
                  <a:pt x="80" y="11"/>
                  <a:pt x="80" y="12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77"/>
                  <a:pt x="81" y="78"/>
                  <a:pt x="82" y="78"/>
                </a:cubicBezTo>
                <a:close/>
                <a:moveTo>
                  <a:pt x="67" y="78"/>
                </a:moveTo>
                <a:cubicBezTo>
                  <a:pt x="68" y="78"/>
                  <a:pt x="69" y="77"/>
                  <a:pt x="69" y="76"/>
                </a:cubicBezTo>
                <a:cubicBezTo>
                  <a:pt x="69" y="76"/>
                  <a:pt x="69" y="76"/>
                  <a:pt x="69" y="76"/>
                </a:cubicBezTo>
                <a:cubicBezTo>
                  <a:pt x="70" y="57"/>
                  <a:pt x="70" y="57"/>
                  <a:pt x="70" y="57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6"/>
                  <a:pt x="68" y="16"/>
                  <a:pt x="67" y="16"/>
                </a:cubicBezTo>
                <a:cubicBezTo>
                  <a:pt x="66" y="16"/>
                  <a:pt x="65" y="16"/>
                  <a:pt x="65" y="18"/>
                </a:cubicBezTo>
                <a:cubicBezTo>
                  <a:pt x="64" y="57"/>
                  <a:pt x="64" y="57"/>
                  <a:pt x="64" y="57"/>
                </a:cubicBez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6" y="78"/>
                  <a:pt x="67" y="78"/>
                </a:cubicBezTo>
                <a:close/>
                <a:moveTo>
                  <a:pt x="30" y="78"/>
                </a:moveTo>
                <a:cubicBezTo>
                  <a:pt x="31" y="78"/>
                  <a:pt x="31" y="77"/>
                  <a:pt x="31" y="76"/>
                </a:cubicBezTo>
                <a:cubicBezTo>
                  <a:pt x="33" y="57"/>
                  <a:pt x="33" y="57"/>
                  <a:pt x="33" y="57"/>
                </a:cubicBezTo>
                <a:cubicBezTo>
                  <a:pt x="31" y="39"/>
                  <a:pt x="31" y="39"/>
                  <a:pt x="31" y="39"/>
                </a:cubicBezTo>
                <a:cubicBezTo>
                  <a:pt x="31" y="38"/>
                  <a:pt x="31" y="38"/>
                  <a:pt x="30" y="38"/>
                </a:cubicBezTo>
                <a:cubicBezTo>
                  <a:pt x="30" y="38"/>
                  <a:pt x="29" y="38"/>
                  <a:pt x="29" y="39"/>
                </a:cubicBezTo>
                <a:cubicBezTo>
                  <a:pt x="28" y="57"/>
                  <a:pt x="28" y="57"/>
                  <a:pt x="28" y="57"/>
                </a:cubicBezTo>
                <a:cubicBezTo>
                  <a:pt x="29" y="76"/>
                  <a:pt x="29" y="76"/>
                  <a:pt x="29" y="76"/>
                </a:cubicBezTo>
                <a:cubicBezTo>
                  <a:pt x="29" y="77"/>
                  <a:pt x="30" y="78"/>
                  <a:pt x="30" y="78"/>
                </a:cubicBezTo>
                <a:close/>
                <a:moveTo>
                  <a:pt x="16" y="77"/>
                </a:moveTo>
                <a:cubicBezTo>
                  <a:pt x="16" y="77"/>
                  <a:pt x="17" y="76"/>
                  <a:pt x="17" y="76"/>
                </a:cubicBezTo>
                <a:cubicBezTo>
                  <a:pt x="19" y="57"/>
                  <a:pt x="19" y="57"/>
                  <a:pt x="19" y="57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8"/>
                  <a:pt x="16" y="37"/>
                  <a:pt x="16" y="37"/>
                </a:cubicBezTo>
                <a:cubicBezTo>
                  <a:pt x="16" y="37"/>
                  <a:pt x="15" y="38"/>
                  <a:pt x="15" y="38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6"/>
                  <a:pt x="16" y="77"/>
                  <a:pt x="16" y="77"/>
                </a:cubicBezTo>
                <a:close/>
                <a:moveTo>
                  <a:pt x="74" y="17"/>
                </a:moveTo>
                <a:cubicBezTo>
                  <a:pt x="73" y="17"/>
                  <a:pt x="72" y="18"/>
                  <a:pt x="72" y="19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7"/>
                  <a:pt x="73" y="78"/>
                  <a:pt x="74" y="78"/>
                </a:cubicBezTo>
                <a:cubicBezTo>
                  <a:pt x="76" y="78"/>
                  <a:pt x="77" y="77"/>
                  <a:pt x="77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8" y="57"/>
                  <a:pt x="78" y="57"/>
                  <a:pt x="78" y="57"/>
                </a:cubicBezTo>
                <a:cubicBezTo>
                  <a:pt x="77" y="19"/>
                  <a:pt x="77" y="19"/>
                  <a:pt x="77" y="19"/>
                </a:cubicBezTo>
                <a:cubicBezTo>
                  <a:pt x="77" y="18"/>
                  <a:pt x="76" y="17"/>
                  <a:pt x="74" y="17"/>
                </a:cubicBezTo>
                <a:close/>
                <a:moveTo>
                  <a:pt x="45" y="78"/>
                </a:moveTo>
                <a:cubicBezTo>
                  <a:pt x="46" y="78"/>
                  <a:pt x="46" y="77"/>
                  <a:pt x="46" y="76"/>
                </a:cubicBezTo>
                <a:cubicBezTo>
                  <a:pt x="48" y="57"/>
                  <a:pt x="48" y="57"/>
                  <a:pt x="48" y="57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0"/>
                  <a:pt x="46" y="19"/>
                  <a:pt x="45" y="19"/>
                </a:cubicBezTo>
                <a:cubicBezTo>
                  <a:pt x="44" y="19"/>
                  <a:pt x="43" y="20"/>
                  <a:pt x="43" y="21"/>
                </a:cubicBezTo>
                <a:cubicBezTo>
                  <a:pt x="42" y="57"/>
                  <a:pt x="42" y="57"/>
                  <a:pt x="42" y="57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7"/>
                  <a:pt x="44" y="78"/>
                  <a:pt x="45" y="78"/>
                </a:cubicBezTo>
                <a:close/>
                <a:moveTo>
                  <a:pt x="61" y="76"/>
                </a:moveTo>
                <a:cubicBezTo>
                  <a:pt x="61" y="76"/>
                  <a:pt x="61" y="76"/>
                  <a:pt x="61" y="76"/>
                </a:cubicBezTo>
                <a:cubicBezTo>
                  <a:pt x="63" y="57"/>
                  <a:pt x="63" y="57"/>
                  <a:pt x="63" y="57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6"/>
                  <a:pt x="60" y="15"/>
                  <a:pt x="60" y="15"/>
                </a:cubicBezTo>
                <a:cubicBezTo>
                  <a:pt x="59" y="15"/>
                  <a:pt x="58" y="16"/>
                  <a:pt x="58" y="17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76"/>
                  <a:pt x="58" y="76"/>
                  <a:pt x="58" y="76"/>
                </a:cubicBezTo>
                <a:cubicBezTo>
                  <a:pt x="58" y="77"/>
                  <a:pt x="59" y="78"/>
                  <a:pt x="60" y="78"/>
                </a:cubicBezTo>
                <a:cubicBezTo>
                  <a:pt x="60" y="78"/>
                  <a:pt x="61" y="77"/>
                  <a:pt x="61" y="76"/>
                </a:cubicBezTo>
                <a:close/>
                <a:moveTo>
                  <a:pt x="158" y="34"/>
                </a:moveTo>
                <a:cubicBezTo>
                  <a:pt x="155" y="34"/>
                  <a:pt x="152" y="34"/>
                  <a:pt x="149" y="36"/>
                </a:cubicBezTo>
                <a:cubicBezTo>
                  <a:pt x="147" y="16"/>
                  <a:pt x="131" y="0"/>
                  <a:pt x="110" y="0"/>
                </a:cubicBezTo>
                <a:cubicBezTo>
                  <a:pt x="105" y="0"/>
                  <a:pt x="100" y="1"/>
                  <a:pt x="96" y="3"/>
                </a:cubicBezTo>
                <a:cubicBezTo>
                  <a:pt x="95" y="3"/>
                  <a:pt x="94" y="4"/>
                  <a:pt x="94" y="5"/>
                </a:cubicBezTo>
                <a:cubicBezTo>
                  <a:pt x="94" y="75"/>
                  <a:pt x="94" y="75"/>
                  <a:pt x="94" y="75"/>
                </a:cubicBezTo>
                <a:cubicBezTo>
                  <a:pt x="94" y="77"/>
                  <a:pt x="95" y="78"/>
                  <a:pt x="96" y="78"/>
                </a:cubicBezTo>
                <a:cubicBezTo>
                  <a:pt x="97" y="78"/>
                  <a:pt x="157" y="78"/>
                  <a:pt x="158" y="78"/>
                </a:cubicBezTo>
                <a:cubicBezTo>
                  <a:pt x="170" y="78"/>
                  <a:pt x="180" y="68"/>
                  <a:pt x="180" y="56"/>
                </a:cubicBezTo>
                <a:cubicBezTo>
                  <a:pt x="180" y="44"/>
                  <a:pt x="170" y="34"/>
                  <a:pt x="158" y="34"/>
                </a:cubicBezTo>
                <a:close/>
                <a:moveTo>
                  <a:pt x="90" y="5"/>
                </a:moveTo>
                <a:cubicBezTo>
                  <a:pt x="88" y="5"/>
                  <a:pt x="87" y="6"/>
                  <a:pt x="87" y="8"/>
                </a:cubicBezTo>
                <a:cubicBezTo>
                  <a:pt x="86" y="57"/>
                  <a:pt x="86" y="57"/>
                  <a:pt x="86" y="57"/>
                </a:cubicBezTo>
                <a:cubicBezTo>
                  <a:pt x="87" y="75"/>
                  <a:pt x="87" y="75"/>
                  <a:pt x="87" y="75"/>
                </a:cubicBezTo>
                <a:cubicBezTo>
                  <a:pt x="87" y="77"/>
                  <a:pt x="88" y="78"/>
                  <a:pt x="90" y="78"/>
                </a:cubicBezTo>
                <a:cubicBezTo>
                  <a:pt x="91" y="78"/>
                  <a:pt x="92" y="77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8"/>
                  <a:pt x="92" y="8"/>
                  <a:pt x="92" y="8"/>
                </a:cubicBezTo>
                <a:cubicBezTo>
                  <a:pt x="92" y="6"/>
                  <a:pt x="91" y="5"/>
                  <a:pt x="90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3" name="Freeform 192">
            <a:extLst>
              <a:ext uri="{FF2B5EF4-FFF2-40B4-BE49-F238E27FC236}">
                <a16:creationId xmlns:a16="http://schemas.microsoft.com/office/drawing/2014/main" id="{C2DE071E-88F1-4A11-988C-16A4DAB322E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8565" y="3030397"/>
            <a:ext cx="355434" cy="358776"/>
          </a:xfrm>
          <a:custGeom>
            <a:avLst/>
            <a:gdLst>
              <a:gd name="T0" fmla="*/ 127 w 133"/>
              <a:gd name="T1" fmla="*/ 77 h 134"/>
              <a:gd name="T2" fmla="*/ 128 w 133"/>
              <a:gd name="T3" fmla="*/ 67 h 134"/>
              <a:gd name="T4" fmla="*/ 66 w 133"/>
              <a:gd name="T5" fmla="*/ 5 h 134"/>
              <a:gd name="T6" fmla="*/ 56 w 133"/>
              <a:gd name="T7" fmla="*/ 6 h 134"/>
              <a:gd name="T8" fmla="*/ 37 w 133"/>
              <a:gd name="T9" fmla="*/ 0 h 134"/>
              <a:gd name="T10" fmla="*/ 0 w 133"/>
              <a:gd name="T11" fmla="*/ 38 h 134"/>
              <a:gd name="T12" fmla="*/ 5 w 133"/>
              <a:gd name="T13" fmla="*/ 57 h 134"/>
              <a:gd name="T14" fmla="*/ 4 w 133"/>
              <a:gd name="T15" fmla="*/ 67 h 134"/>
              <a:gd name="T16" fmla="*/ 66 w 133"/>
              <a:gd name="T17" fmla="*/ 129 h 134"/>
              <a:gd name="T18" fmla="*/ 76 w 133"/>
              <a:gd name="T19" fmla="*/ 128 h 134"/>
              <a:gd name="T20" fmla="*/ 95 w 133"/>
              <a:gd name="T21" fmla="*/ 134 h 134"/>
              <a:gd name="T22" fmla="*/ 133 w 133"/>
              <a:gd name="T23" fmla="*/ 96 h 134"/>
              <a:gd name="T24" fmla="*/ 127 w 133"/>
              <a:gd name="T25" fmla="*/ 77 h 134"/>
              <a:gd name="T26" fmla="*/ 95 w 133"/>
              <a:gd name="T27" fmla="*/ 95 h 134"/>
              <a:gd name="T28" fmla="*/ 84 w 133"/>
              <a:gd name="T29" fmla="*/ 104 h 134"/>
              <a:gd name="T30" fmla="*/ 66 w 133"/>
              <a:gd name="T31" fmla="*/ 107 h 134"/>
              <a:gd name="T32" fmla="*/ 46 w 133"/>
              <a:gd name="T33" fmla="*/ 103 h 134"/>
              <a:gd name="T34" fmla="*/ 36 w 133"/>
              <a:gd name="T35" fmla="*/ 94 h 134"/>
              <a:gd name="T36" fmla="*/ 33 w 133"/>
              <a:gd name="T37" fmla="*/ 84 h 134"/>
              <a:gd name="T38" fmla="*/ 35 w 133"/>
              <a:gd name="T39" fmla="*/ 79 h 134"/>
              <a:gd name="T40" fmla="*/ 41 w 133"/>
              <a:gd name="T41" fmla="*/ 77 h 134"/>
              <a:gd name="T42" fmla="*/ 45 w 133"/>
              <a:gd name="T43" fmla="*/ 79 h 134"/>
              <a:gd name="T44" fmla="*/ 48 w 133"/>
              <a:gd name="T45" fmla="*/ 83 h 134"/>
              <a:gd name="T46" fmla="*/ 52 w 133"/>
              <a:gd name="T47" fmla="*/ 89 h 134"/>
              <a:gd name="T48" fmla="*/ 57 w 133"/>
              <a:gd name="T49" fmla="*/ 93 h 134"/>
              <a:gd name="T50" fmla="*/ 66 w 133"/>
              <a:gd name="T51" fmla="*/ 95 h 134"/>
              <a:gd name="T52" fmla="*/ 78 w 133"/>
              <a:gd name="T53" fmla="*/ 92 h 134"/>
              <a:gd name="T54" fmla="*/ 82 w 133"/>
              <a:gd name="T55" fmla="*/ 84 h 134"/>
              <a:gd name="T56" fmla="*/ 80 w 133"/>
              <a:gd name="T57" fmla="*/ 78 h 134"/>
              <a:gd name="T58" fmla="*/ 73 w 133"/>
              <a:gd name="T59" fmla="*/ 74 h 134"/>
              <a:gd name="T60" fmla="*/ 63 w 133"/>
              <a:gd name="T61" fmla="*/ 72 h 134"/>
              <a:gd name="T62" fmla="*/ 48 w 133"/>
              <a:gd name="T63" fmla="*/ 67 h 134"/>
              <a:gd name="T64" fmla="*/ 38 w 133"/>
              <a:gd name="T65" fmla="*/ 60 h 134"/>
              <a:gd name="T66" fmla="*/ 34 w 133"/>
              <a:gd name="T67" fmla="*/ 49 h 134"/>
              <a:gd name="T68" fmla="*/ 38 w 133"/>
              <a:gd name="T69" fmla="*/ 37 h 134"/>
              <a:gd name="T70" fmla="*/ 49 w 133"/>
              <a:gd name="T71" fmla="*/ 30 h 134"/>
              <a:gd name="T72" fmla="*/ 66 w 133"/>
              <a:gd name="T73" fmla="*/ 27 h 134"/>
              <a:gd name="T74" fmla="*/ 79 w 133"/>
              <a:gd name="T75" fmla="*/ 29 h 134"/>
              <a:gd name="T76" fmla="*/ 88 w 133"/>
              <a:gd name="T77" fmla="*/ 33 h 134"/>
              <a:gd name="T78" fmla="*/ 94 w 133"/>
              <a:gd name="T79" fmla="*/ 40 h 134"/>
              <a:gd name="T80" fmla="*/ 96 w 133"/>
              <a:gd name="T81" fmla="*/ 46 h 134"/>
              <a:gd name="T82" fmla="*/ 93 w 133"/>
              <a:gd name="T83" fmla="*/ 51 h 134"/>
              <a:gd name="T84" fmla="*/ 88 w 133"/>
              <a:gd name="T85" fmla="*/ 54 h 134"/>
              <a:gd name="T86" fmla="*/ 83 w 133"/>
              <a:gd name="T87" fmla="*/ 52 h 134"/>
              <a:gd name="T88" fmla="*/ 80 w 133"/>
              <a:gd name="T89" fmla="*/ 48 h 134"/>
              <a:gd name="T90" fmla="*/ 75 w 133"/>
              <a:gd name="T91" fmla="*/ 41 h 134"/>
              <a:gd name="T92" fmla="*/ 65 w 133"/>
              <a:gd name="T93" fmla="*/ 39 h 134"/>
              <a:gd name="T94" fmla="*/ 54 w 133"/>
              <a:gd name="T95" fmla="*/ 41 h 134"/>
              <a:gd name="T96" fmla="*/ 50 w 133"/>
              <a:gd name="T97" fmla="*/ 47 h 134"/>
              <a:gd name="T98" fmla="*/ 52 w 133"/>
              <a:gd name="T99" fmla="*/ 51 h 134"/>
              <a:gd name="T100" fmla="*/ 55 w 133"/>
              <a:gd name="T101" fmla="*/ 54 h 134"/>
              <a:gd name="T102" fmla="*/ 60 w 133"/>
              <a:gd name="T103" fmla="*/ 56 h 134"/>
              <a:gd name="T104" fmla="*/ 68 w 133"/>
              <a:gd name="T105" fmla="*/ 58 h 134"/>
              <a:gd name="T106" fmla="*/ 81 w 133"/>
              <a:gd name="T107" fmla="*/ 61 h 134"/>
              <a:gd name="T108" fmla="*/ 91 w 133"/>
              <a:gd name="T109" fmla="*/ 66 h 134"/>
              <a:gd name="T110" fmla="*/ 97 w 133"/>
              <a:gd name="T111" fmla="*/ 72 h 134"/>
              <a:gd name="T112" fmla="*/ 99 w 133"/>
              <a:gd name="T113" fmla="*/ 82 h 134"/>
              <a:gd name="T114" fmla="*/ 95 w 133"/>
              <a:gd name="T115" fmla="*/ 95 h 134"/>
              <a:gd name="T116" fmla="*/ 95 w 133"/>
              <a:gd name="T117" fmla="*/ 95 h 134"/>
              <a:gd name="T118" fmla="*/ 95 w 133"/>
              <a:gd name="T119" fmla="*/ 9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3" h="134">
                <a:moveTo>
                  <a:pt x="127" y="77"/>
                </a:moveTo>
                <a:cubicBezTo>
                  <a:pt x="127" y="73"/>
                  <a:pt x="128" y="70"/>
                  <a:pt x="128" y="67"/>
                </a:cubicBezTo>
                <a:cubicBezTo>
                  <a:pt x="128" y="33"/>
                  <a:pt x="100" y="5"/>
                  <a:pt x="66" y="5"/>
                </a:cubicBezTo>
                <a:cubicBezTo>
                  <a:pt x="63" y="5"/>
                  <a:pt x="60" y="6"/>
                  <a:pt x="56" y="6"/>
                </a:cubicBezTo>
                <a:cubicBezTo>
                  <a:pt x="51" y="3"/>
                  <a:pt x="44" y="0"/>
                  <a:pt x="37" y="0"/>
                </a:cubicBezTo>
                <a:cubicBezTo>
                  <a:pt x="16" y="0"/>
                  <a:pt x="0" y="17"/>
                  <a:pt x="0" y="38"/>
                </a:cubicBezTo>
                <a:cubicBezTo>
                  <a:pt x="0" y="45"/>
                  <a:pt x="2" y="52"/>
                  <a:pt x="5" y="57"/>
                </a:cubicBezTo>
                <a:cubicBezTo>
                  <a:pt x="5" y="61"/>
                  <a:pt x="4" y="64"/>
                  <a:pt x="4" y="67"/>
                </a:cubicBezTo>
                <a:cubicBezTo>
                  <a:pt x="4" y="101"/>
                  <a:pt x="32" y="129"/>
                  <a:pt x="66" y="129"/>
                </a:cubicBezTo>
                <a:cubicBezTo>
                  <a:pt x="69" y="129"/>
                  <a:pt x="72" y="128"/>
                  <a:pt x="76" y="128"/>
                </a:cubicBezTo>
                <a:cubicBezTo>
                  <a:pt x="81" y="131"/>
                  <a:pt x="88" y="134"/>
                  <a:pt x="95" y="134"/>
                </a:cubicBezTo>
                <a:cubicBezTo>
                  <a:pt x="116" y="134"/>
                  <a:pt x="133" y="117"/>
                  <a:pt x="133" y="96"/>
                </a:cubicBezTo>
                <a:cubicBezTo>
                  <a:pt x="133" y="89"/>
                  <a:pt x="130" y="82"/>
                  <a:pt x="127" y="77"/>
                </a:cubicBezTo>
                <a:close/>
                <a:moveTo>
                  <a:pt x="95" y="95"/>
                </a:moveTo>
                <a:cubicBezTo>
                  <a:pt x="93" y="99"/>
                  <a:pt x="89" y="102"/>
                  <a:pt x="84" y="104"/>
                </a:cubicBezTo>
                <a:cubicBezTo>
                  <a:pt x="79" y="106"/>
                  <a:pt x="73" y="107"/>
                  <a:pt x="66" y="107"/>
                </a:cubicBezTo>
                <a:cubicBezTo>
                  <a:pt x="58" y="107"/>
                  <a:pt x="51" y="106"/>
                  <a:pt x="46" y="103"/>
                </a:cubicBezTo>
                <a:cubicBezTo>
                  <a:pt x="42" y="101"/>
                  <a:pt x="39" y="98"/>
                  <a:pt x="36" y="94"/>
                </a:cubicBezTo>
                <a:cubicBezTo>
                  <a:pt x="34" y="91"/>
                  <a:pt x="33" y="87"/>
                  <a:pt x="33" y="84"/>
                </a:cubicBezTo>
                <a:cubicBezTo>
                  <a:pt x="33" y="82"/>
                  <a:pt x="34" y="80"/>
                  <a:pt x="35" y="79"/>
                </a:cubicBezTo>
                <a:cubicBezTo>
                  <a:pt x="36" y="78"/>
                  <a:pt x="38" y="77"/>
                  <a:pt x="41" y="77"/>
                </a:cubicBezTo>
                <a:cubicBezTo>
                  <a:pt x="42" y="77"/>
                  <a:pt x="44" y="78"/>
                  <a:pt x="45" y="79"/>
                </a:cubicBezTo>
                <a:cubicBezTo>
                  <a:pt x="47" y="80"/>
                  <a:pt x="48" y="81"/>
                  <a:pt x="48" y="83"/>
                </a:cubicBezTo>
                <a:cubicBezTo>
                  <a:pt x="50" y="86"/>
                  <a:pt x="51" y="88"/>
                  <a:pt x="52" y="89"/>
                </a:cubicBezTo>
                <a:cubicBezTo>
                  <a:pt x="53" y="91"/>
                  <a:pt x="55" y="92"/>
                  <a:pt x="57" y="93"/>
                </a:cubicBezTo>
                <a:cubicBezTo>
                  <a:pt x="59" y="95"/>
                  <a:pt x="62" y="95"/>
                  <a:pt x="66" y="95"/>
                </a:cubicBezTo>
                <a:cubicBezTo>
                  <a:pt x="71" y="95"/>
                  <a:pt x="74" y="94"/>
                  <a:pt x="78" y="92"/>
                </a:cubicBezTo>
                <a:cubicBezTo>
                  <a:pt x="81" y="90"/>
                  <a:pt x="82" y="87"/>
                  <a:pt x="82" y="84"/>
                </a:cubicBezTo>
                <a:cubicBezTo>
                  <a:pt x="82" y="82"/>
                  <a:pt x="81" y="80"/>
                  <a:pt x="80" y="78"/>
                </a:cubicBezTo>
                <a:cubicBezTo>
                  <a:pt x="78" y="76"/>
                  <a:pt x="76" y="75"/>
                  <a:pt x="73" y="74"/>
                </a:cubicBezTo>
                <a:cubicBezTo>
                  <a:pt x="71" y="74"/>
                  <a:pt x="67" y="73"/>
                  <a:pt x="63" y="72"/>
                </a:cubicBezTo>
                <a:cubicBezTo>
                  <a:pt x="57" y="70"/>
                  <a:pt x="52" y="69"/>
                  <a:pt x="48" y="67"/>
                </a:cubicBezTo>
                <a:cubicBezTo>
                  <a:pt x="44" y="65"/>
                  <a:pt x="40" y="63"/>
                  <a:pt x="38" y="60"/>
                </a:cubicBezTo>
                <a:cubicBezTo>
                  <a:pt x="36" y="57"/>
                  <a:pt x="34" y="53"/>
                  <a:pt x="34" y="49"/>
                </a:cubicBezTo>
                <a:cubicBezTo>
                  <a:pt x="34" y="44"/>
                  <a:pt x="36" y="41"/>
                  <a:pt x="38" y="37"/>
                </a:cubicBezTo>
                <a:cubicBezTo>
                  <a:pt x="41" y="34"/>
                  <a:pt x="44" y="31"/>
                  <a:pt x="49" y="30"/>
                </a:cubicBezTo>
                <a:cubicBezTo>
                  <a:pt x="54" y="28"/>
                  <a:pt x="59" y="27"/>
                  <a:pt x="66" y="27"/>
                </a:cubicBezTo>
                <a:cubicBezTo>
                  <a:pt x="71" y="27"/>
                  <a:pt x="75" y="28"/>
                  <a:pt x="79" y="29"/>
                </a:cubicBezTo>
                <a:cubicBezTo>
                  <a:pt x="83" y="30"/>
                  <a:pt x="86" y="31"/>
                  <a:pt x="88" y="33"/>
                </a:cubicBezTo>
                <a:cubicBezTo>
                  <a:pt x="91" y="35"/>
                  <a:pt x="93" y="37"/>
                  <a:pt x="94" y="40"/>
                </a:cubicBezTo>
                <a:cubicBezTo>
                  <a:pt x="95" y="42"/>
                  <a:pt x="96" y="44"/>
                  <a:pt x="96" y="46"/>
                </a:cubicBezTo>
                <a:cubicBezTo>
                  <a:pt x="96" y="48"/>
                  <a:pt x="95" y="50"/>
                  <a:pt x="93" y="51"/>
                </a:cubicBezTo>
                <a:cubicBezTo>
                  <a:pt x="92" y="53"/>
                  <a:pt x="90" y="54"/>
                  <a:pt x="88" y="54"/>
                </a:cubicBezTo>
                <a:cubicBezTo>
                  <a:pt x="86" y="54"/>
                  <a:pt x="84" y="53"/>
                  <a:pt x="83" y="52"/>
                </a:cubicBezTo>
                <a:cubicBezTo>
                  <a:pt x="82" y="51"/>
                  <a:pt x="81" y="50"/>
                  <a:pt x="80" y="48"/>
                </a:cubicBezTo>
                <a:cubicBezTo>
                  <a:pt x="79" y="45"/>
                  <a:pt x="77" y="43"/>
                  <a:pt x="75" y="41"/>
                </a:cubicBezTo>
                <a:cubicBezTo>
                  <a:pt x="73" y="39"/>
                  <a:pt x="69" y="39"/>
                  <a:pt x="65" y="39"/>
                </a:cubicBezTo>
                <a:cubicBezTo>
                  <a:pt x="60" y="39"/>
                  <a:pt x="57" y="39"/>
                  <a:pt x="54" y="41"/>
                </a:cubicBezTo>
                <a:cubicBezTo>
                  <a:pt x="52" y="43"/>
                  <a:pt x="50" y="45"/>
                  <a:pt x="50" y="47"/>
                </a:cubicBezTo>
                <a:cubicBezTo>
                  <a:pt x="50" y="49"/>
                  <a:pt x="51" y="50"/>
                  <a:pt x="52" y="51"/>
                </a:cubicBezTo>
                <a:cubicBezTo>
                  <a:pt x="53" y="52"/>
                  <a:pt x="54" y="53"/>
                  <a:pt x="55" y="54"/>
                </a:cubicBezTo>
                <a:cubicBezTo>
                  <a:pt x="57" y="55"/>
                  <a:pt x="59" y="55"/>
                  <a:pt x="60" y="56"/>
                </a:cubicBezTo>
                <a:cubicBezTo>
                  <a:pt x="62" y="56"/>
                  <a:pt x="64" y="57"/>
                  <a:pt x="68" y="58"/>
                </a:cubicBezTo>
                <a:cubicBezTo>
                  <a:pt x="73" y="59"/>
                  <a:pt x="77" y="60"/>
                  <a:pt x="81" y="61"/>
                </a:cubicBezTo>
                <a:cubicBezTo>
                  <a:pt x="85" y="62"/>
                  <a:pt x="88" y="64"/>
                  <a:pt x="91" y="66"/>
                </a:cubicBezTo>
                <a:cubicBezTo>
                  <a:pt x="93" y="67"/>
                  <a:pt x="95" y="70"/>
                  <a:pt x="97" y="72"/>
                </a:cubicBezTo>
                <a:cubicBezTo>
                  <a:pt x="98" y="75"/>
                  <a:pt x="99" y="78"/>
                  <a:pt x="99" y="82"/>
                </a:cubicBezTo>
                <a:cubicBezTo>
                  <a:pt x="99" y="87"/>
                  <a:pt x="98" y="91"/>
                  <a:pt x="95" y="95"/>
                </a:cubicBezTo>
                <a:close/>
                <a:moveTo>
                  <a:pt x="95" y="95"/>
                </a:moveTo>
                <a:cubicBezTo>
                  <a:pt x="95" y="95"/>
                  <a:pt x="95" y="95"/>
                  <a:pt x="95" y="9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4" name="Freeform 193">
            <a:extLst>
              <a:ext uri="{FF2B5EF4-FFF2-40B4-BE49-F238E27FC236}">
                <a16:creationId xmlns:a16="http://schemas.microsoft.com/office/drawing/2014/main" id="{CBC50D76-CF82-4849-A403-E50B67AF033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24855" y="3008712"/>
            <a:ext cx="403222" cy="402146"/>
          </a:xfrm>
          <a:custGeom>
            <a:avLst/>
            <a:gdLst>
              <a:gd name="T0" fmla="*/ 78 w 156"/>
              <a:gd name="T1" fmla="*/ 156 h 156"/>
              <a:gd name="T2" fmla="*/ 0 w 156"/>
              <a:gd name="T3" fmla="*/ 78 h 156"/>
              <a:gd name="T4" fmla="*/ 78 w 156"/>
              <a:gd name="T5" fmla="*/ 0 h 156"/>
              <a:gd name="T6" fmla="*/ 156 w 156"/>
              <a:gd name="T7" fmla="*/ 78 h 156"/>
              <a:gd name="T8" fmla="*/ 78 w 156"/>
              <a:gd name="T9" fmla="*/ 156 h 156"/>
              <a:gd name="T10" fmla="*/ 144 w 156"/>
              <a:gd name="T11" fmla="*/ 89 h 156"/>
              <a:gd name="T12" fmla="*/ 102 w 156"/>
              <a:gd name="T13" fmla="*/ 86 h 156"/>
              <a:gd name="T14" fmla="*/ 115 w 156"/>
              <a:gd name="T15" fmla="*/ 133 h 156"/>
              <a:gd name="T16" fmla="*/ 144 w 156"/>
              <a:gd name="T17" fmla="*/ 89 h 156"/>
              <a:gd name="T18" fmla="*/ 104 w 156"/>
              <a:gd name="T19" fmla="*/ 139 h 156"/>
              <a:gd name="T20" fmla="*/ 90 w 156"/>
              <a:gd name="T21" fmla="*/ 89 h 156"/>
              <a:gd name="T22" fmla="*/ 89 w 156"/>
              <a:gd name="T23" fmla="*/ 89 h 156"/>
              <a:gd name="T24" fmla="*/ 37 w 156"/>
              <a:gd name="T25" fmla="*/ 131 h 156"/>
              <a:gd name="T26" fmla="*/ 78 w 156"/>
              <a:gd name="T27" fmla="*/ 145 h 156"/>
              <a:gd name="T28" fmla="*/ 104 w 156"/>
              <a:gd name="T29" fmla="*/ 139 h 156"/>
              <a:gd name="T30" fmla="*/ 28 w 156"/>
              <a:gd name="T31" fmla="*/ 123 h 156"/>
              <a:gd name="T32" fmla="*/ 83 w 156"/>
              <a:gd name="T33" fmla="*/ 79 h 156"/>
              <a:gd name="T34" fmla="*/ 85 w 156"/>
              <a:gd name="T35" fmla="*/ 78 h 156"/>
              <a:gd name="T36" fmla="*/ 80 w 156"/>
              <a:gd name="T37" fmla="*/ 67 h 156"/>
              <a:gd name="T38" fmla="*/ 11 w 156"/>
              <a:gd name="T39" fmla="*/ 76 h 156"/>
              <a:gd name="T40" fmla="*/ 11 w 156"/>
              <a:gd name="T41" fmla="*/ 78 h 156"/>
              <a:gd name="T42" fmla="*/ 28 w 156"/>
              <a:gd name="T43" fmla="*/ 123 h 156"/>
              <a:gd name="T44" fmla="*/ 13 w 156"/>
              <a:gd name="T45" fmla="*/ 64 h 156"/>
              <a:gd name="T46" fmla="*/ 74 w 156"/>
              <a:gd name="T47" fmla="*/ 56 h 156"/>
              <a:gd name="T48" fmla="*/ 50 w 156"/>
              <a:gd name="T49" fmla="*/ 18 h 156"/>
              <a:gd name="T50" fmla="*/ 13 w 156"/>
              <a:gd name="T51" fmla="*/ 64 h 156"/>
              <a:gd name="T52" fmla="*/ 62 w 156"/>
              <a:gd name="T53" fmla="*/ 13 h 156"/>
              <a:gd name="T54" fmla="*/ 87 w 156"/>
              <a:gd name="T55" fmla="*/ 52 h 156"/>
              <a:gd name="T56" fmla="*/ 122 w 156"/>
              <a:gd name="T57" fmla="*/ 28 h 156"/>
              <a:gd name="T58" fmla="*/ 78 w 156"/>
              <a:gd name="T59" fmla="*/ 11 h 156"/>
              <a:gd name="T60" fmla="*/ 62 w 156"/>
              <a:gd name="T61" fmla="*/ 13 h 156"/>
              <a:gd name="T62" fmla="*/ 130 w 156"/>
              <a:gd name="T63" fmla="*/ 36 h 156"/>
              <a:gd name="T64" fmla="*/ 92 w 156"/>
              <a:gd name="T65" fmla="*/ 62 h 156"/>
              <a:gd name="T66" fmla="*/ 97 w 156"/>
              <a:gd name="T67" fmla="*/ 72 h 156"/>
              <a:gd name="T68" fmla="*/ 98 w 156"/>
              <a:gd name="T69" fmla="*/ 75 h 156"/>
              <a:gd name="T70" fmla="*/ 145 w 156"/>
              <a:gd name="T71" fmla="*/ 77 h 156"/>
              <a:gd name="T72" fmla="*/ 130 w 156"/>
              <a:gd name="T73" fmla="*/ 3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6" h="156">
                <a:moveTo>
                  <a:pt x="78" y="156"/>
                </a:moveTo>
                <a:cubicBezTo>
                  <a:pt x="35" y="156"/>
                  <a:pt x="0" y="121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21" y="0"/>
                  <a:pt x="156" y="35"/>
                  <a:pt x="156" y="78"/>
                </a:cubicBezTo>
                <a:cubicBezTo>
                  <a:pt x="156" y="121"/>
                  <a:pt x="121" y="156"/>
                  <a:pt x="78" y="156"/>
                </a:cubicBezTo>
                <a:close/>
                <a:moveTo>
                  <a:pt x="144" y="89"/>
                </a:moveTo>
                <a:cubicBezTo>
                  <a:pt x="142" y="88"/>
                  <a:pt x="123" y="82"/>
                  <a:pt x="102" y="86"/>
                </a:cubicBezTo>
                <a:cubicBezTo>
                  <a:pt x="111" y="110"/>
                  <a:pt x="115" y="129"/>
                  <a:pt x="115" y="133"/>
                </a:cubicBezTo>
                <a:cubicBezTo>
                  <a:pt x="130" y="123"/>
                  <a:pt x="141" y="107"/>
                  <a:pt x="144" y="89"/>
                </a:cubicBezTo>
                <a:close/>
                <a:moveTo>
                  <a:pt x="104" y="139"/>
                </a:moveTo>
                <a:cubicBezTo>
                  <a:pt x="103" y="134"/>
                  <a:pt x="99" y="113"/>
                  <a:pt x="90" y="89"/>
                </a:cubicBezTo>
                <a:cubicBezTo>
                  <a:pt x="90" y="89"/>
                  <a:pt x="90" y="89"/>
                  <a:pt x="89" y="89"/>
                </a:cubicBezTo>
                <a:cubicBezTo>
                  <a:pt x="52" y="102"/>
                  <a:pt x="38" y="128"/>
                  <a:pt x="37" y="131"/>
                </a:cubicBezTo>
                <a:cubicBezTo>
                  <a:pt x="48" y="140"/>
                  <a:pt x="63" y="145"/>
                  <a:pt x="78" y="145"/>
                </a:cubicBezTo>
                <a:cubicBezTo>
                  <a:pt x="87" y="145"/>
                  <a:pt x="96" y="143"/>
                  <a:pt x="104" y="139"/>
                </a:cubicBezTo>
                <a:close/>
                <a:moveTo>
                  <a:pt x="28" y="123"/>
                </a:moveTo>
                <a:cubicBezTo>
                  <a:pt x="30" y="120"/>
                  <a:pt x="48" y="90"/>
                  <a:pt x="83" y="79"/>
                </a:cubicBezTo>
                <a:cubicBezTo>
                  <a:pt x="84" y="78"/>
                  <a:pt x="84" y="78"/>
                  <a:pt x="85" y="78"/>
                </a:cubicBezTo>
                <a:cubicBezTo>
                  <a:pt x="84" y="74"/>
                  <a:pt x="82" y="70"/>
                  <a:pt x="80" y="67"/>
                </a:cubicBezTo>
                <a:cubicBezTo>
                  <a:pt x="47" y="77"/>
                  <a:pt x="14" y="76"/>
                  <a:pt x="11" y="76"/>
                </a:cubicBezTo>
                <a:cubicBezTo>
                  <a:pt x="11" y="77"/>
                  <a:pt x="11" y="77"/>
                  <a:pt x="11" y="78"/>
                </a:cubicBezTo>
                <a:cubicBezTo>
                  <a:pt x="11" y="95"/>
                  <a:pt x="18" y="111"/>
                  <a:pt x="28" y="123"/>
                </a:cubicBezTo>
                <a:close/>
                <a:moveTo>
                  <a:pt x="13" y="64"/>
                </a:moveTo>
                <a:cubicBezTo>
                  <a:pt x="16" y="64"/>
                  <a:pt x="43" y="65"/>
                  <a:pt x="74" y="56"/>
                </a:cubicBezTo>
                <a:cubicBezTo>
                  <a:pt x="63" y="37"/>
                  <a:pt x="51" y="20"/>
                  <a:pt x="50" y="18"/>
                </a:cubicBezTo>
                <a:cubicBezTo>
                  <a:pt x="31" y="27"/>
                  <a:pt x="17" y="44"/>
                  <a:pt x="13" y="64"/>
                </a:cubicBezTo>
                <a:close/>
                <a:moveTo>
                  <a:pt x="62" y="13"/>
                </a:moveTo>
                <a:cubicBezTo>
                  <a:pt x="64" y="16"/>
                  <a:pt x="76" y="32"/>
                  <a:pt x="87" y="52"/>
                </a:cubicBezTo>
                <a:cubicBezTo>
                  <a:pt x="111" y="43"/>
                  <a:pt x="121" y="30"/>
                  <a:pt x="122" y="28"/>
                </a:cubicBezTo>
                <a:cubicBezTo>
                  <a:pt x="110" y="18"/>
                  <a:pt x="95" y="11"/>
                  <a:pt x="78" y="11"/>
                </a:cubicBezTo>
                <a:cubicBezTo>
                  <a:pt x="73" y="11"/>
                  <a:pt x="67" y="12"/>
                  <a:pt x="62" y="13"/>
                </a:cubicBezTo>
                <a:close/>
                <a:moveTo>
                  <a:pt x="130" y="36"/>
                </a:moveTo>
                <a:cubicBezTo>
                  <a:pt x="128" y="38"/>
                  <a:pt x="117" y="52"/>
                  <a:pt x="92" y="62"/>
                </a:cubicBezTo>
                <a:cubicBezTo>
                  <a:pt x="94" y="65"/>
                  <a:pt x="95" y="69"/>
                  <a:pt x="97" y="72"/>
                </a:cubicBezTo>
                <a:cubicBezTo>
                  <a:pt x="97" y="73"/>
                  <a:pt x="98" y="74"/>
                  <a:pt x="98" y="75"/>
                </a:cubicBezTo>
                <a:cubicBezTo>
                  <a:pt x="120" y="73"/>
                  <a:pt x="143" y="77"/>
                  <a:pt x="145" y="77"/>
                </a:cubicBezTo>
                <a:cubicBezTo>
                  <a:pt x="145" y="62"/>
                  <a:pt x="139" y="47"/>
                  <a:pt x="130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5" name="Freeform 194">
            <a:extLst>
              <a:ext uri="{FF2B5EF4-FFF2-40B4-BE49-F238E27FC236}">
                <a16:creationId xmlns:a16="http://schemas.microsoft.com/office/drawing/2014/main" id="{8E765B3A-95FB-48DD-B91D-BE8DF5CC3E8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17313" y="3068805"/>
            <a:ext cx="349248" cy="281960"/>
          </a:xfrm>
          <a:custGeom>
            <a:avLst/>
            <a:gdLst>
              <a:gd name="T0" fmla="*/ 116 w 136"/>
              <a:gd name="T1" fmla="*/ 0 h 110"/>
              <a:gd name="T2" fmla="*/ 136 w 136"/>
              <a:gd name="T3" fmla="*/ 22 h 110"/>
              <a:gd name="T4" fmla="*/ 136 w 136"/>
              <a:gd name="T5" fmla="*/ 25 h 110"/>
              <a:gd name="T6" fmla="*/ 108 w 136"/>
              <a:gd name="T7" fmla="*/ 76 h 110"/>
              <a:gd name="T8" fmla="*/ 61 w 136"/>
              <a:gd name="T9" fmla="*/ 110 h 110"/>
              <a:gd name="T10" fmla="*/ 41 w 136"/>
              <a:gd name="T11" fmla="*/ 89 h 110"/>
              <a:gd name="T12" fmla="*/ 36 w 136"/>
              <a:gd name="T13" fmla="*/ 70 h 110"/>
              <a:gd name="T14" fmla="*/ 30 w 136"/>
              <a:gd name="T15" fmla="*/ 52 h 110"/>
              <a:gd name="T16" fmla="*/ 17 w 136"/>
              <a:gd name="T17" fmla="*/ 31 h 110"/>
              <a:gd name="T18" fmla="*/ 6 w 136"/>
              <a:gd name="T19" fmla="*/ 37 h 110"/>
              <a:gd name="T20" fmla="*/ 0 w 136"/>
              <a:gd name="T21" fmla="*/ 29 h 110"/>
              <a:gd name="T22" fmla="*/ 10 w 136"/>
              <a:gd name="T23" fmla="*/ 21 h 110"/>
              <a:gd name="T24" fmla="*/ 20 w 136"/>
              <a:gd name="T25" fmla="*/ 13 h 110"/>
              <a:gd name="T26" fmla="*/ 40 w 136"/>
              <a:gd name="T27" fmla="*/ 1 h 110"/>
              <a:gd name="T28" fmla="*/ 42 w 136"/>
              <a:gd name="T29" fmla="*/ 1 h 110"/>
              <a:gd name="T30" fmla="*/ 60 w 136"/>
              <a:gd name="T31" fmla="*/ 22 h 110"/>
              <a:gd name="T32" fmla="*/ 63 w 136"/>
              <a:gd name="T33" fmla="*/ 41 h 110"/>
              <a:gd name="T34" fmla="*/ 65 w 136"/>
              <a:gd name="T35" fmla="*/ 51 h 110"/>
              <a:gd name="T36" fmla="*/ 75 w 136"/>
              <a:gd name="T37" fmla="*/ 70 h 110"/>
              <a:gd name="T38" fmla="*/ 88 w 136"/>
              <a:gd name="T39" fmla="*/ 58 h 110"/>
              <a:gd name="T40" fmla="*/ 97 w 136"/>
              <a:gd name="T41" fmla="*/ 38 h 110"/>
              <a:gd name="T42" fmla="*/ 97 w 136"/>
              <a:gd name="T43" fmla="*/ 36 h 110"/>
              <a:gd name="T44" fmla="*/ 88 w 136"/>
              <a:gd name="T45" fmla="*/ 28 h 110"/>
              <a:gd name="T46" fmla="*/ 78 w 136"/>
              <a:gd name="T47" fmla="*/ 30 h 110"/>
              <a:gd name="T48" fmla="*/ 115 w 136"/>
              <a:gd name="T49" fmla="*/ 0 h 110"/>
              <a:gd name="T50" fmla="*/ 116 w 136"/>
              <a:gd name="T51" fmla="*/ 0 h 110"/>
              <a:gd name="T52" fmla="*/ 116 w 136"/>
              <a:gd name="T53" fmla="*/ 0 h 110"/>
              <a:gd name="T54" fmla="*/ 116 w 136"/>
              <a:gd name="T55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6" h="110">
                <a:moveTo>
                  <a:pt x="116" y="0"/>
                </a:moveTo>
                <a:cubicBezTo>
                  <a:pt x="130" y="0"/>
                  <a:pt x="136" y="8"/>
                  <a:pt x="136" y="22"/>
                </a:cubicBezTo>
                <a:cubicBezTo>
                  <a:pt x="136" y="23"/>
                  <a:pt x="136" y="24"/>
                  <a:pt x="136" y="25"/>
                </a:cubicBezTo>
                <a:cubicBezTo>
                  <a:pt x="136" y="38"/>
                  <a:pt x="126" y="55"/>
                  <a:pt x="108" y="76"/>
                </a:cubicBezTo>
                <a:cubicBezTo>
                  <a:pt x="90" y="99"/>
                  <a:pt x="74" y="110"/>
                  <a:pt x="61" y="110"/>
                </a:cubicBezTo>
                <a:cubicBezTo>
                  <a:pt x="53" y="110"/>
                  <a:pt x="47" y="103"/>
                  <a:pt x="41" y="89"/>
                </a:cubicBezTo>
                <a:cubicBezTo>
                  <a:pt x="36" y="70"/>
                  <a:pt x="36" y="70"/>
                  <a:pt x="36" y="70"/>
                </a:cubicBezTo>
                <a:cubicBezTo>
                  <a:pt x="30" y="52"/>
                  <a:pt x="30" y="52"/>
                  <a:pt x="30" y="52"/>
                </a:cubicBezTo>
                <a:cubicBezTo>
                  <a:pt x="26" y="38"/>
                  <a:pt x="22" y="31"/>
                  <a:pt x="17" y="31"/>
                </a:cubicBezTo>
                <a:cubicBezTo>
                  <a:pt x="16" y="31"/>
                  <a:pt x="12" y="33"/>
                  <a:pt x="6" y="37"/>
                </a:cubicBezTo>
                <a:cubicBezTo>
                  <a:pt x="0" y="29"/>
                  <a:pt x="0" y="29"/>
                  <a:pt x="0" y="29"/>
                </a:cubicBezTo>
                <a:cubicBezTo>
                  <a:pt x="10" y="21"/>
                  <a:pt x="10" y="21"/>
                  <a:pt x="10" y="21"/>
                </a:cubicBezTo>
                <a:cubicBezTo>
                  <a:pt x="20" y="13"/>
                  <a:pt x="20" y="13"/>
                  <a:pt x="20" y="13"/>
                </a:cubicBezTo>
                <a:cubicBezTo>
                  <a:pt x="29" y="6"/>
                  <a:pt x="35" y="2"/>
                  <a:pt x="40" y="1"/>
                </a:cubicBezTo>
                <a:cubicBezTo>
                  <a:pt x="41" y="1"/>
                  <a:pt x="41" y="1"/>
                  <a:pt x="42" y="1"/>
                </a:cubicBezTo>
                <a:cubicBezTo>
                  <a:pt x="51" y="1"/>
                  <a:pt x="57" y="8"/>
                  <a:pt x="60" y="22"/>
                </a:cubicBezTo>
                <a:cubicBezTo>
                  <a:pt x="61" y="29"/>
                  <a:pt x="62" y="36"/>
                  <a:pt x="63" y="41"/>
                </a:cubicBezTo>
                <a:cubicBezTo>
                  <a:pt x="64" y="46"/>
                  <a:pt x="64" y="49"/>
                  <a:pt x="65" y="51"/>
                </a:cubicBezTo>
                <a:cubicBezTo>
                  <a:pt x="68" y="64"/>
                  <a:pt x="71" y="70"/>
                  <a:pt x="75" y="70"/>
                </a:cubicBezTo>
                <a:cubicBezTo>
                  <a:pt x="78" y="70"/>
                  <a:pt x="82" y="66"/>
                  <a:pt x="88" y="58"/>
                </a:cubicBezTo>
                <a:cubicBezTo>
                  <a:pt x="94" y="49"/>
                  <a:pt x="97" y="43"/>
                  <a:pt x="97" y="38"/>
                </a:cubicBezTo>
                <a:cubicBezTo>
                  <a:pt x="97" y="38"/>
                  <a:pt x="97" y="37"/>
                  <a:pt x="97" y="36"/>
                </a:cubicBezTo>
                <a:cubicBezTo>
                  <a:pt x="97" y="30"/>
                  <a:pt x="94" y="28"/>
                  <a:pt x="88" y="28"/>
                </a:cubicBezTo>
                <a:cubicBezTo>
                  <a:pt x="85" y="28"/>
                  <a:pt x="81" y="28"/>
                  <a:pt x="78" y="30"/>
                </a:cubicBezTo>
                <a:cubicBezTo>
                  <a:pt x="84" y="10"/>
                  <a:pt x="97" y="0"/>
                  <a:pt x="115" y="0"/>
                </a:cubicBezTo>
                <a:lnTo>
                  <a:pt x="116" y="0"/>
                </a:lnTo>
                <a:close/>
                <a:moveTo>
                  <a:pt x="116" y="0"/>
                </a:move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6" name="Freeform 195">
            <a:extLst>
              <a:ext uri="{FF2B5EF4-FFF2-40B4-BE49-F238E27FC236}">
                <a16:creationId xmlns:a16="http://schemas.microsoft.com/office/drawing/2014/main" id="{637BC671-82D1-4FC5-AB0E-9D54EB202B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3906" y="3087814"/>
            <a:ext cx="390524" cy="243942"/>
          </a:xfrm>
          <a:custGeom>
            <a:avLst/>
            <a:gdLst>
              <a:gd name="T0" fmla="*/ 58 w 149"/>
              <a:gd name="T1" fmla="*/ 41 h 93"/>
              <a:gd name="T2" fmla="*/ 72 w 149"/>
              <a:gd name="T3" fmla="*/ 24 h 93"/>
              <a:gd name="T4" fmla="*/ 46 w 149"/>
              <a:gd name="T5" fmla="*/ 0 h 93"/>
              <a:gd name="T6" fmla="*/ 0 w 149"/>
              <a:gd name="T7" fmla="*/ 0 h 93"/>
              <a:gd name="T8" fmla="*/ 0 w 149"/>
              <a:gd name="T9" fmla="*/ 90 h 93"/>
              <a:gd name="T10" fmla="*/ 46 w 149"/>
              <a:gd name="T11" fmla="*/ 90 h 93"/>
              <a:gd name="T12" fmla="*/ 75 w 149"/>
              <a:gd name="T13" fmla="*/ 63 h 93"/>
              <a:gd name="T14" fmla="*/ 58 w 149"/>
              <a:gd name="T15" fmla="*/ 41 h 93"/>
              <a:gd name="T16" fmla="*/ 20 w 149"/>
              <a:gd name="T17" fmla="*/ 16 h 93"/>
              <a:gd name="T18" fmla="*/ 46 w 149"/>
              <a:gd name="T19" fmla="*/ 16 h 93"/>
              <a:gd name="T20" fmla="*/ 53 w 149"/>
              <a:gd name="T21" fmla="*/ 26 h 93"/>
              <a:gd name="T22" fmla="*/ 45 w 149"/>
              <a:gd name="T23" fmla="*/ 36 h 93"/>
              <a:gd name="T24" fmla="*/ 20 w 149"/>
              <a:gd name="T25" fmla="*/ 36 h 93"/>
              <a:gd name="T26" fmla="*/ 20 w 149"/>
              <a:gd name="T27" fmla="*/ 16 h 93"/>
              <a:gd name="T28" fmla="*/ 45 w 149"/>
              <a:gd name="T29" fmla="*/ 74 h 93"/>
              <a:gd name="T30" fmla="*/ 20 w 149"/>
              <a:gd name="T31" fmla="*/ 74 h 93"/>
              <a:gd name="T32" fmla="*/ 20 w 149"/>
              <a:gd name="T33" fmla="*/ 50 h 93"/>
              <a:gd name="T34" fmla="*/ 46 w 149"/>
              <a:gd name="T35" fmla="*/ 50 h 93"/>
              <a:gd name="T36" fmla="*/ 56 w 149"/>
              <a:gd name="T37" fmla="*/ 62 h 93"/>
              <a:gd name="T38" fmla="*/ 45 w 149"/>
              <a:gd name="T39" fmla="*/ 74 h 93"/>
              <a:gd name="T40" fmla="*/ 130 w 149"/>
              <a:gd name="T41" fmla="*/ 17 h 93"/>
              <a:gd name="T42" fmla="*/ 94 w 149"/>
              <a:gd name="T43" fmla="*/ 17 h 93"/>
              <a:gd name="T44" fmla="*/ 94 w 149"/>
              <a:gd name="T45" fmla="*/ 6 h 93"/>
              <a:gd name="T46" fmla="*/ 130 w 149"/>
              <a:gd name="T47" fmla="*/ 6 h 93"/>
              <a:gd name="T48" fmla="*/ 130 w 149"/>
              <a:gd name="T49" fmla="*/ 17 h 93"/>
              <a:gd name="T50" fmla="*/ 113 w 149"/>
              <a:gd name="T51" fmla="*/ 23 h 93"/>
              <a:gd name="T52" fmla="*/ 78 w 149"/>
              <a:gd name="T53" fmla="*/ 57 h 93"/>
              <a:gd name="T54" fmla="*/ 113 w 149"/>
              <a:gd name="T55" fmla="*/ 92 h 93"/>
              <a:gd name="T56" fmla="*/ 143 w 149"/>
              <a:gd name="T57" fmla="*/ 68 h 93"/>
              <a:gd name="T58" fmla="*/ 128 w 149"/>
              <a:gd name="T59" fmla="*/ 68 h 93"/>
              <a:gd name="T60" fmla="*/ 113 w 149"/>
              <a:gd name="T61" fmla="*/ 78 h 93"/>
              <a:gd name="T62" fmla="*/ 98 w 149"/>
              <a:gd name="T63" fmla="*/ 62 h 93"/>
              <a:gd name="T64" fmla="*/ 144 w 149"/>
              <a:gd name="T65" fmla="*/ 62 h 93"/>
              <a:gd name="T66" fmla="*/ 113 w 149"/>
              <a:gd name="T67" fmla="*/ 23 h 93"/>
              <a:gd name="T68" fmla="*/ 97 w 149"/>
              <a:gd name="T69" fmla="*/ 50 h 93"/>
              <a:gd name="T70" fmla="*/ 113 w 149"/>
              <a:gd name="T71" fmla="*/ 36 h 93"/>
              <a:gd name="T72" fmla="*/ 127 w 149"/>
              <a:gd name="T73" fmla="*/ 50 h 93"/>
              <a:gd name="T74" fmla="*/ 97 w 149"/>
              <a:gd name="T75" fmla="*/ 5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9" h="93">
                <a:moveTo>
                  <a:pt x="58" y="41"/>
                </a:moveTo>
                <a:cubicBezTo>
                  <a:pt x="58" y="41"/>
                  <a:pt x="72" y="40"/>
                  <a:pt x="72" y="24"/>
                </a:cubicBezTo>
                <a:cubicBezTo>
                  <a:pt x="72" y="8"/>
                  <a:pt x="61" y="0"/>
                  <a:pt x="4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0"/>
                  <a:pt x="0" y="90"/>
                  <a:pt x="0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75" y="91"/>
                  <a:pt x="75" y="63"/>
                </a:cubicBezTo>
                <a:cubicBezTo>
                  <a:pt x="75" y="63"/>
                  <a:pt x="76" y="41"/>
                  <a:pt x="58" y="41"/>
                </a:cubicBezTo>
                <a:close/>
                <a:moveTo>
                  <a:pt x="20" y="16"/>
                </a:move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53" y="16"/>
                  <a:pt x="53" y="26"/>
                </a:cubicBezTo>
                <a:cubicBezTo>
                  <a:pt x="53" y="35"/>
                  <a:pt x="49" y="36"/>
                  <a:pt x="45" y="36"/>
                </a:cubicBezTo>
                <a:cubicBezTo>
                  <a:pt x="20" y="36"/>
                  <a:pt x="20" y="36"/>
                  <a:pt x="20" y="36"/>
                </a:cubicBezTo>
                <a:lnTo>
                  <a:pt x="20" y="16"/>
                </a:lnTo>
                <a:close/>
                <a:moveTo>
                  <a:pt x="45" y="74"/>
                </a:moveTo>
                <a:cubicBezTo>
                  <a:pt x="20" y="74"/>
                  <a:pt x="20" y="74"/>
                  <a:pt x="20" y="74"/>
                </a:cubicBezTo>
                <a:cubicBezTo>
                  <a:pt x="20" y="50"/>
                  <a:pt x="20" y="50"/>
                  <a:pt x="20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56" y="50"/>
                  <a:pt x="56" y="62"/>
                </a:cubicBezTo>
                <a:cubicBezTo>
                  <a:pt x="56" y="73"/>
                  <a:pt x="49" y="74"/>
                  <a:pt x="45" y="74"/>
                </a:cubicBezTo>
                <a:close/>
                <a:moveTo>
                  <a:pt x="130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6"/>
                  <a:pt x="94" y="6"/>
                  <a:pt x="94" y="6"/>
                </a:cubicBezTo>
                <a:cubicBezTo>
                  <a:pt x="130" y="6"/>
                  <a:pt x="130" y="6"/>
                  <a:pt x="130" y="6"/>
                </a:cubicBezTo>
                <a:lnTo>
                  <a:pt x="130" y="17"/>
                </a:lnTo>
                <a:close/>
                <a:moveTo>
                  <a:pt x="113" y="23"/>
                </a:moveTo>
                <a:cubicBezTo>
                  <a:pt x="78" y="23"/>
                  <a:pt x="78" y="57"/>
                  <a:pt x="78" y="57"/>
                </a:cubicBezTo>
                <a:cubicBezTo>
                  <a:pt x="78" y="57"/>
                  <a:pt x="76" y="92"/>
                  <a:pt x="113" y="92"/>
                </a:cubicBezTo>
                <a:cubicBezTo>
                  <a:pt x="113" y="92"/>
                  <a:pt x="143" y="93"/>
                  <a:pt x="143" y="68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8"/>
                  <a:pt x="128" y="78"/>
                  <a:pt x="113" y="78"/>
                </a:cubicBezTo>
                <a:cubicBezTo>
                  <a:pt x="113" y="78"/>
                  <a:pt x="98" y="79"/>
                  <a:pt x="98" y="62"/>
                </a:cubicBezTo>
                <a:cubicBezTo>
                  <a:pt x="144" y="62"/>
                  <a:pt x="144" y="62"/>
                  <a:pt x="144" y="62"/>
                </a:cubicBezTo>
                <a:cubicBezTo>
                  <a:pt x="144" y="62"/>
                  <a:pt x="149" y="23"/>
                  <a:pt x="113" y="23"/>
                </a:cubicBezTo>
                <a:close/>
                <a:moveTo>
                  <a:pt x="97" y="50"/>
                </a:moveTo>
                <a:cubicBezTo>
                  <a:pt x="97" y="50"/>
                  <a:pt x="99" y="36"/>
                  <a:pt x="113" y="36"/>
                </a:cubicBezTo>
                <a:cubicBezTo>
                  <a:pt x="127" y="36"/>
                  <a:pt x="127" y="50"/>
                  <a:pt x="127" y="50"/>
                </a:cubicBezTo>
                <a:lnTo>
                  <a:pt x="97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7" name="Freeform 196">
            <a:extLst>
              <a:ext uri="{FF2B5EF4-FFF2-40B4-BE49-F238E27FC236}">
                <a16:creationId xmlns:a16="http://schemas.microsoft.com/office/drawing/2014/main" id="{15FA3DAE-9973-499E-B9F7-9F4362505E0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1703767"/>
            <a:ext cx="336370" cy="337484"/>
          </a:xfrm>
          <a:custGeom>
            <a:avLst/>
            <a:gdLst>
              <a:gd name="T0" fmla="*/ 118 w 126"/>
              <a:gd name="T1" fmla="*/ 47 h 126"/>
              <a:gd name="T2" fmla="*/ 111 w 126"/>
              <a:gd name="T3" fmla="*/ 47 h 126"/>
              <a:gd name="T4" fmla="*/ 102 w 126"/>
              <a:gd name="T5" fmla="*/ 39 h 126"/>
              <a:gd name="T6" fmla="*/ 62 w 126"/>
              <a:gd name="T7" fmla="*/ 0 h 126"/>
              <a:gd name="T8" fmla="*/ 41 w 126"/>
              <a:gd name="T9" fmla="*/ 0 h 126"/>
              <a:gd name="T10" fmla="*/ 0 w 126"/>
              <a:gd name="T11" fmla="*/ 41 h 126"/>
              <a:gd name="T12" fmla="*/ 0 w 126"/>
              <a:gd name="T13" fmla="*/ 85 h 126"/>
              <a:gd name="T14" fmla="*/ 41 w 126"/>
              <a:gd name="T15" fmla="*/ 126 h 126"/>
              <a:gd name="T16" fmla="*/ 85 w 126"/>
              <a:gd name="T17" fmla="*/ 126 h 126"/>
              <a:gd name="T18" fmla="*/ 126 w 126"/>
              <a:gd name="T19" fmla="*/ 85 h 126"/>
              <a:gd name="T20" fmla="*/ 126 w 126"/>
              <a:gd name="T21" fmla="*/ 57 h 126"/>
              <a:gd name="T22" fmla="*/ 118 w 126"/>
              <a:gd name="T23" fmla="*/ 47 h 126"/>
              <a:gd name="T24" fmla="*/ 42 w 126"/>
              <a:gd name="T25" fmla="*/ 32 h 126"/>
              <a:gd name="T26" fmla="*/ 63 w 126"/>
              <a:gd name="T27" fmla="*/ 32 h 126"/>
              <a:gd name="T28" fmla="*/ 73 w 126"/>
              <a:gd name="T29" fmla="*/ 42 h 126"/>
              <a:gd name="T30" fmla="*/ 63 w 126"/>
              <a:gd name="T31" fmla="*/ 53 h 126"/>
              <a:gd name="T32" fmla="*/ 42 w 126"/>
              <a:gd name="T33" fmla="*/ 53 h 126"/>
              <a:gd name="T34" fmla="*/ 32 w 126"/>
              <a:gd name="T35" fmla="*/ 42 h 126"/>
              <a:gd name="T36" fmla="*/ 42 w 126"/>
              <a:gd name="T37" fmla="*/ 32 h 126"/>
              <a:gd name="T38" fmla="*/ 84 w 126"/>
              <a:gd name="T39" fmla="*/ 94 h 126"/>
              <a:gd name="T40" fmla="*/ 42 w 126"/>
              <a:gd name="T41" fmla="*/ 94 h 126"/>
              <a:gd name="T42" fmla="*/ 32 w 126"/>
              <a:gd name="T43" fmla="*/ 84 h 126"/>
              <a:gd name="T44" fmla="*/ 42 w 126"/>
              <a:gd name="T45" fmla="*/ 73 h 126"/>
              <a:gd name="T46" fmla="*/ 84 w 126"/>
              <a:gd name="T47" fmla="*/ 73 h 126"/>
              <a:gd name="T48" fmla="*/ 94 w 126"/>
              <a:gd name="T49" fmla="*/ 84 h 126"/>
              <a:gd name="T50" fmla="*/ 84 w 126"/>
              <a:gd name="T51" fmla="*/ 9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6" h="126">
                <a:moveTo>
                  <a:pt x="118" y="47"/>
                </a:moveTo>
                <a:cubicBezTo>
                  <a:pt x="111" y="47"/>
                  <a:pt x="111" y="47"/>
                  <a:pt x="111" y="47"/>
                </a:cubicBezTo>
                <a:cubicBezTo>
                  <a:pt x="106" y="47"/>
                  <a:pt x="103" y="44"/>
                  <a:pt x="102" y="39"/>
                </a:cubicBezTo>
                <a:cubicBezTo>
                  <a:pt x="102" y="17"/>
                  <a:pt x="84" y="0"/>
                  <a:pt x="62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108"/>
                  <a:pt x="18" y="126"/>
                  <a:pt x="41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108" y="126"/>
                  <a:pt x="126" y="108"/>
                  <a:pt x="126" y="85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52"/>
                  <a:pt x="122" y="47"/>
                  <a:pt x="118" y="47"/>
                </a:cubicBezTo>
                <a:close/>
                <a:moveTo>
                  <a:pt x="42" y="32"/>
                </a:moveTo>
                <a:cubicBezTo>
                  <a:pt x="63" y="32"/>
                  <a:pt x="63" y="32"/>
                  <a:pt x="63" y="32"/>
                </a:cubicBezTo>
                <a:cubicBezTo>
                  <a:pt x="69" y="32"/>
                  <a:pt x="73" y="36"/>
                  <a:pt x="73" y="42"/>
                </a:cubicBezTo>
                <a:cubicBezTo>
                  <a:pt x="73" y="48"/>
                  <a:pt x="69" y="53"/>
                  <a:pt x="63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36" y="53"/>
                  <a:pt x="32" y="48"/>
                  <a:pt x="32" y="42"/>
                </a:cubicBezTo>
                <a:cubicBezTo>
                  <a:pt x="32" y="36"/>
                  <a:pt x="36" y="32"/>
                  <a:pt x="42" y="32"/>
                </a:cubicBezTo>
                <a:close/>
                <a:moveTo>
                  <a:pt x="84" y="94"/>
                </a:moveTo>
                <a:cubicBezTo>
                  <a:pt x="42" y="94"/>
                  <a:pt x="42" y="94"/>
                  <a:pt x="42" y="94"/>
                </a:cubicBezTo>
                <a:cubicBezTo>
                  <a:pt x="36" y="94"/>
                  <a:pt x="32" y="90"/>
                  <a:pt x="32" y="84"/>
                </a:cubicBezTo>
                <a:cubicBezTo>
                  <a:pt x="32" y="78"/>
                  <a:pt x="36" y="73"/>
                  <a:pt x="42" y="73"/>
                </a:cubicBezTo>
                <a:cubicBezTo>
                  <a:pt x="84" y="73"/>
                  <a:pt x="84" y="73"/>
                  <a:pt x="84" y="73"/>
                </a:cubicBezTo>
                <a:cubicBezTo>
                  <a:pt x="90" y="73"/>
                  <a:pt x="94" y="78"/>
                  <a:pt x="94" y="84"/>
                </a:cubicBezTo>
                <a:cubicBezTo>
                  <a:pt x="94" y="90"/>
                  <a:pt x="90" y="94"/>
                  <a:pt x="84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8" name="Freeform 197">
            <a:extLst>
              <a:ext uri="{FF2B5EF4-FFF2-40B4-BE49-F238E27FC236}">
                <a16:creationId xmlns:a16="http://schemas.microsoft.com/office/drawing/2014/main" id="{29952026-37A4-4D05-B53C-FC4BE389C12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46224" y="1687099"/>
            <a:ext cx="370820" cy="370820"/>
          </a:xfrm>
          <a:custGeom>
            <a:avLst/>
            <a:gdLst>
              <a:gd name="T0" fmla="*/ 2 w 131"/>
              <a:gd name="T1" fmla="*/ 44 h 131"/>
              <a:gd name="T2" fmla="*/ 29 w 131"/>
              <a:gd name="T3" fmla="*/ 44 h 131"/>
              <a:gd name="T4" fmla="*/ 29 w 131"/>
              <a:gd name="T5" fmla="*/ 131 h 131"/>
              <a:gd name="T6" fmla="*/ 2 w 131"/>
              <a:gd name="T7" fmla="*/ 131 h 131"/>
              <a:gd name="T8" fmla="*/ 2 w 131"/>
              <a:gd name="T9" fmla="*/ 44 h 131"/>
              <a:gd name="T10" fmla="*/ 16 w 131"/>
              <a:gd name="T11" fmla="*/ 0 h 131"/>
              <a:gd name="T12" fmla="*/ 31 w 131"/>
              <a:gd name="T13" fmla="*/ 16 h 131"/>
              <a:gd name="T14" fmla="*/ 16 w 131"/>
              <a:gd name="T15" fmla="*/ 32 h 131"/>
              <a:gd name="T16" fmla="*/ 0 w 131"/>
              <a:gd name="T17" fmla="*/ 16 h 131"/>
              <a:gd name="T18" fmla="*/ 16 w 131"/>
              <a:gd name="T19" fmla="*/ 0 h 131"/>
              <a:gd name="T20" fmla="*/ 46 w 131"/>
              <a:gd name="T21" fmla="*/ 131 h 131"/>
              <a:gd name="T22" fmla="*/ 73 w 131"/>
              <a:gd name="T23" fmla="*/ 131 h 131"/>
              <a:gd name="T24" fmla="*/ 73 w 131"/>
              <a:gd name="T25" fmla="*/ 88 h 131"/>
              <a:gd name="T26" fmla="*/ 90 w 131"/>
              <a:gd name="T27" fmla="*/ 65 h 131"/>
              <a:gd name="T28" fmla="*/ 104 w 131"/>
              <a:gd name="T29" fmla="*/ 88 h 131"/>
              <a:gd name="T30" fmla="*/ 104 w 131"/>
              <a:gd name="T31" fmla="*/ 131 h 131"/>
              <a:gd name="T32" fmla="*/ 131 w 131"/>
              <a:gd name="T33" fmla="*/ 131 h 131"/>
              <a:gd name="T34" fmla="*/ 131 w 131"/>
              <a:gd name="T35" fmla="*/ 83 h 131"/>
              <a:gd name="T36" fmla="*/ 98 w 131"/>
              <a:gd name="T37" fmla="*/ 41 h 131"/>
              <a:gd name="T38" fmla="*/ 73 w 131"/>
              <a:gd name="T39" fmla="*/ 56 h 131"/>
              <a:gd name="T40" fmla="*/ 72 w 131"/>
              <a:gd name="T41" fmla="*/ 56 h 131"/>
              <a:gd name="T42" fmla="*/ 72 w 131"/>
              <a:gd name="T43" fmla="*/ 44 h 131"/>
              <a:gd name="T44" fmla="*/ 46 w 131"/>
              <a:gd name="T45" fmla="*/ 44 h 131"/>
              <a:gd name="T46" fmla="*/ 46 w 131"/>
              <a:gd name="T47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1" h="131">
                <a:moveTo>
                  <a:pt x="2" y="44"/>
                </a:moveTo>
                <a:cubicBezTo>
                  <a:pt x="29" y="44"/>
                  <a:pt x="29" y="44"/>
                  <a:pt x="29" y="44"/>
                </a:cubicBezTo>
                <a:cubicBezTo>
                  <a:pt x="29" y="131"/>
                  <a:pt x="29" y="131"/>
                  <a:pt x="29" y="131"/>
                </a:cubicBezTo>
                <a:cubicBezTo>
                  <a:pt x="2" y="131"/>
                  <a:pt x="2" y="131"/>
                  <a:pt x="2" y="131"/>
                </a:cubicBezTo>
                <a:lnTo>
                  <a:pt x="2" y="44"/>
                </a:lnTo>
                <a:close/>
                <a:moveTo>
                  <a:pt x="16" y="0"/>
                </a:moveTo>
                <a:cubicBezTo>
                  <a:pt x="24" y="0"/>
                  <a:pt x="31" y="7"/>
                  <a:pt x="31" y="16"/>
                </a:cubicBezTo>
                <a:cubicBezTo>
                  <a:pt x="31" y="25"/>
                  <a:pt x="24" y="32"/>
                  <a:pt x="16" y="32"/>
                </a:cubicBezTo>
                <a:cubicBezTo>
                  <a:pt x="7" y="32"/>
                  <a:pt x="0" y="25"/>
                  <a:pt x="0" y="16"/>
                </a:cubicBezTo>
                <a:cubicBezTo>
                  <a:pt x="0" y="7"/>
                  <a:pt x="7" y="0"/>
                  <a:pt x="16" y="0"/>
                </a:cubicBezTo>
                <a:moveTo>
                  <a:pt x="46" y="131"/>
                </a:moveTo>
                <a:cubicBezTo>
                  <a:pt x="73" y="131"/>
                  <a:pt x="73" y="131"/>
                  <a:pt x="73" y="131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76"/>
                  <a:pt x="76" y="65"/>
                  <a:pt x="90" y="65"/>
                </a:cubicBezTo>
                <a:cubicBezTo>
                  <a:pt x="104" y="65"/>
                  <a:pt x="104" y="78"/>
                  <a:pt x="104" y="88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31" y="60"/>
                  <a:pt x="126" y="41"/>
                  <a:pt x="98" y="41"/>
                </a:cubicBezTo>
                <a:cubicBezTo>
                  <a:pt x="85" y="41"/>
                  <a:pt x="76" y="49"/>
                  <a:pt x="73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44"/>
                  <a:pt x="72" y="44"/>
                  <a:pt x="72" y="44"/>
                </a:cubicBezTo>
                <a:cubicBezTo>
                  <a:pt x="46" y="44"/>
                  <a:pt x="46" y="44"/>
                  <a:pt x="46" y="44"/>
                </a:cubicBezTo>
                <a:lnTo>
                  <a:pt x="46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9" name="Freeform 198">
            <a:extLst>
              <a:ext uri="{FF2B5EF4-FFF2-40B4-BE49-F238E27FC236}">
                <a16:creationId xmlns:a16="http://schemas.microsoft.com/office/drawing/2014/main" id="{6438E951-AB59-4B4B-B483-429EEC501BB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70221" y="1679181"/>
            <a:ext cx="387860" cy="386656"/>
          </a:xfrm>
          <a:custGeom>
            <a:avLst/>
            <a:gdLst>
              <a:gd name="T0" fmla="*/ 95 w 134"/>
              <a:gd name="T1" fmla="*/ 0 h 134"/>
              <a:gd name="T2" fmla="*/ 39 w 134"/>
              <a:gd name="T3" fmla="*/ 0 h 134"/>
              <a:gd name="T4" fmla="*/ 0 w 134"/>
              <a:gd name="T5" fmla="*/ 39 h 134"/>
              <a:gd name="T6" fmla="*/ 0 w 134"/>
              <a:gd name="T7" fmla="*/ 95 h 134"/>
              <a:gd name="T8" fmla="*/ 39 w 134"/>
              <a:gd name="T9" fmla="*/ 134 h 134"/>
              <a:gd name="T10" fmla="*/ 95 w 134"/>
              <a:gd name="T11" fmla="*/ 134 h 134"/>
              <a:gd name="T12" fmla="*/ 134 w 134"/>
              <a:gd name="T13" fmla="*/ 95 h 134"/>
              <a:gd name="T14" fmla="*/ 134 w 134"/>
              <a:gd name="T15" fmla="*/ 39 h 134"/>
              <a:gd name="T16" fmla="*/ 95 w 134"/>
              <a:gd name="T17" fmla="*/ 0 h 134"/>
              <a:gd name="T18" fmla="*/ 122 w 134"/>
              <a:gd name="T19" fmla="*/ 96 h 134"/>
              <a:gd name="T20" fmla="*/ 96 w 134"/>
              <a:gd name="T21" fmla="*/ 122 h 134"/>
              <a:gd name="T22" fmla="*/ 38 w 134"/>
              <a:gd name="T23" fmla="*/ 122 h 134"/>
              <a:gd name="T24" fmla="*/ 12 w 134"/>
              <a:gd name="T25" fmla="*/ 96 h 134"/>
              <a:gd name="T26" fmla="*/ 12 w 134"/>
              <a:gd name="T27" fmla="*/ 38 h 134"/>
              <a:gd name="T28" fmla="*/ 38 w 134"/>
              <a:gd name="T29" fmla="*/ 13 h 134"/>
              <a:gd name="T30" fmla="*/ 96 w 134"/>
              <a:gd name="T31" fmla="*/ 13 h 134"/>
              <a:gd name="T32" fmla="*/ 122 w 134"/>
              <a:gd name="T33" fmla="*/ 38 h 134"/>
              <a:gd name="T34" fmla="*/ 122 w 134"/>
              <a:gd name="T35" fmla="*/ 96 h 134"/>
              <a:gd name="T36" fmla="*/ 67 w 134"/>
              <a:gd name="T37" fmla="*/ 33 h 134"/>
              <a:gd name="T38" fmla="*/ 32 w 134"/>
              <a:gd name="T39" fmla="*/ 67 h 134"/>
              <a:gd name="T40" fmla="*/ 67 w 134"/>
              <a:gd name="T41" fmla="*/ 102 h 134"/>
              <a:gd name="T42" fmla="*/ 102 w 134"/>
              <a:gd name="T43" fmla="*/ 67 h 134"/>
              <a:gd name="T44" fmla="*/ 67 w 134"/>
              <a:gd name="T45" fmla="*/ 33 h 134"/>
              <a:gd name="T46" fmla="*/ 67 w 134"/>
              <a:gd name="T47" fmla="*/ 90 h 134"/>
              <a:gd name="T48" fmla="*/ 44 w 134"/>
              <a:gd name="T49" fmla="*/ 67 h 134"/>
              <a:gd name="T50" fmla="*/ 67 w 134"/>
              <a:gd name="T51" fmla="*/ 45 h 134"/>
              <a:gd name="T52" fmla="*/ 90 w 134"/>
              <a:gd name="T53" fmla="*/ 67 h 134"/>
              <a:gd name="T54" fmla="*/ 67 w 134"/>
              <a:gd name="T55" fmla="*/ 90 h 134"/>
              <a:gd name="T56" fmla="*/ 111 w 134"/>
              <a:gd name="T57" fmla="*/ 31 h 134"/>
              <a:gd name="T58" fmla="*/ 103 w 134"/>
              <a:gd name="T59" fmla="*/ 39 h 134"/>
              <a:gd name="T60" fmla="*/ 95 w 134"/>
              <a:gd name="T61" fmla="*/ 31 h 134"/>
              <a:gd name="T62" fmla="*/ 103 w 134"/>
              <a:gd name="T63" fmla="*/ 23 h 134"/>
              <a:gd name="T64" fmla="*/ 111 w 134"/>
              <a:gd name="T65" fmla="*/ 31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4" h="134">
                <a:moveTo>
                  <a:pt x="95" y="0"/>
                </a:moveTo>
                <a:cubicBezTo>
                  <a:pt x="39" y="0"/>
                  <a:pt x="39" y="0"/>
                  <a:pt x="39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17"/>
                  <a:pt x="17" y="134"/>
                  <a:pt x="39" y="134"/>
                </a:cubicBezTo>
                <a:cubicBezTo>
                  <a:pt x="95" y="134"/>
                  <a:pt x="95" y="134"/>
                  <a:pt x="95" y="134"/>
                </a:cubicBezTo>
                <a:cubicBezTo>
                  <a:pt x="117" y="134"/>
                  <a:pt x="134" y="117"/>
                  <a:pt x="134" y="95"/>
                </a:cubicBezTo>
                <a:cubicBezTo>
                  <a:pt x="134" y="39"/>
                  <a:pt x="134" y="39"/>
                  <a:pt x="134" y="39"/>
                </a:cubicBezTo>
                <a:cubicBezTo>
                  <a:pt x="134" y="17"/>
                  <a:pt x="117" y="0"/>
                  <a:pt x="95" y="0"/>
                </a:cubicBezTo>
                <a:close/>
                <a:moveTo>
                  <a:pt x="122" y="96"/>
                </a:moveTo>
                <a:cubicBezTo>
                  <a:pt x="122" y="111"/>
                  <a:pt x="110" y="122"/>
                  <a:pt x="96" y="122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24" y="122"/>
                  <a:pt x="12" y="111"/>
                  <a:pt x="12" y="96"/>
                </a:cubicBezTo>
                <a:cubicBezTo>
                  <a:pt x="12" y="38"/>
                  <a:pt x="12" y="38"/>
                  <a:pt x="12" y="38"/>
                </a:cubicBezTo>
                <a:cubicBezTo>
                  <a:pt x="12" y="24"/>
                  <a:pt x="24" y="13"/>
                  <a:pt x="38" y="13"/>
                </a:cubicBezTo>
                <a:cubicBezTo>
                  <a:pt x="96" y="13"/>
                  <a:pt x="96" y="13"/>
                  <a:pt x="96" y="13"/>
                </a:cubicBezTo>
                <a:cubicBezTo>
                  <a:pt x="110" y="13"/>
                  <a:pt x="122" y="24"/>
                  <a:pt x="122" y="38"/>
                </a:cubicBezTo>
                <a:lnTo>
                  <a:pt x="122" y="96"/>
                </a:lnTo>
                <a:close/>
                <a:moveTo>
                  <a:pt x="67" y="33"/>
                </a:moveTo>
                <a:cubicBezTo>
                  <a:pt x="48" y="33"/>
                  <a:pt x="32" y="48"/>
                  <a:pt x="32" y="67"/>
                </a:cubicBezTo>
                <a:cubicBezTo>
                  <a:pt x="32" y="87"/>
                  <a:pt x="48" y="102"/>
                  <a:pt x="67" y="102"/>
                </a:cubicBezTo>
                <a:cubicBezTo>
                  <a:pt x="86" y="102"/>
                  <a:pt x="102" y="87"/>
                  <a:pt x="102" y="67"/>
                </a:cubicBezTo>
                <a:cubicBezTo>
                  <a:pt x="102" y="48"/>
                  <a:pt x="86" y="33"/>
                  <a:pt x="67" y="33"/>
                </a:cubicBezTo>
                <a:close/>
                <a:moveTo>
                  <a:pt x="67" y="90"/>
                </a:moveTo>
                <a:cubicBezTo>
                  <a:pt x="55" y="90"/>
                  <a:pt x="44" y="80"/>
                  <a:pt x="44" y="67"/>
                </a:cubicBezTo>
                <a:cubicBezTo>
                  <a:pt x="44" y="55"/>
                  <a:pt x="55" y="45"/>
                  <a:pt x="67" y="45"/>
                </a:cubicBezTo>
                <a:cubicBezTo>
                  <a:pt x="79" y="45"/>
                  <a:pt x="90" y="55"/>
                  <a:pt x="90" y="67"/>
                </a:cubicBezTo>
                <a:cubicBezTo>
                  <a:pt x="90" y="80"/>
                  <a:pt x="79" y="90"/>
                  <a:pt x="67" y="90"/>
                </a:cubicBezTo>
                <a:close/>
                <a:moveTo>
                  <a:pt x="111" y="31"/>
                </a:moveTo>
                <a:cubicBezTo>
                  <a:pt x="111" y="36"/>
                  <a:pt x="107" y="39"/>
                  <a:pt x="103" y="39"/>
                </a:cubicBezTo>
                <a:cubicBezTo>
                  <a:pt x="98" y="39"/>
                  <a:pt x="95" y="36"/>
                  <a:pt x="95" y="31"/>
                </a:cubicBezTo>
                <a:cubicBezTo>
                  <a:pt x="95" y="27"/>
                  <a:pt x="98" y="23"/>
                  <a:pt x="103" y="23"/>
                </a:cubicBezTo>
                <a:cubicBezTo>
                  <a:pt x="107" y="23"/>
                  <a:pt x="111" y="27"/>
                  <a:pt x="111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0" name="Freeform 199">
            <a:extLst>
              <a:ext uri="{FF2B5EF4-FFF2-40B4-BE49-F238E27FC236}">
                <a16:creationId xmlns:a16="http://schemas.microsoft.com/office/drawing/2014/main" id="{7E8F8984-B4AA-4B5A-9BAA-1D42676969F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48666" y="1727799"/>
            <a:ext cx="355600" cy="289420"/>
          </a:xfrm>
          <a:custGeom>
            <a:avLst/>
            <a:gdLst>
              <a:gd name="T0" fmla="*/ 150 w 150"/>
              <a:gd name="T1" fmla="*/ 14 h 122"/>
              <a:gd name="T2" fmla="*/ 132 w 150"/>
              <a:gd name="T3" fmla="*/ 19 h 122"/>
              <a:gd name="T4" fmla="*/ 146 w 150"/>
              <a:gd name="T5" fmla="*/ 2 h 122"/>
              <a:gd name="T6" fmla="*/ 126 w 150"/>
              <a:gd name="T7" fmla="*/ 10 h 122"/>
              <a:gd name="T8" fmla="*/ 104 w 150"/>
              <a:gd name="T9" fmla="*/ 0 h 122"/>
              <a:gd name="T10" fmla="*/ 73 w 150"/>
              <a:gd name="T11" fmla="*/ 31 h 122"/>
              <a:gd name="T12" fmla="*/ 74 w 150"/>
              <a:gd name="T13" fmla="*/ 38 h 122"/>
              <a:gd name="T14" fmla="*/ 10 w 150"/>
              <a:gd name="T15" fmla="*/ 6 h 122"/>
              <a:gd name="T16" fmla="*/ 6 w 150"/>
              <a:gd name="T17" fmla="*/ 21 h 122"/>
              <a:gd name="T18" fmla="*/ 20 w 150"/>
              <a:gd name="T19" fmla="*/ 47 h 122"/>
              <a:gd name="T20" fmla="*/ 6 w 150"/>
              <a:gd name="T21" fmla="*/ 43 h 122"/>
              <a:gd name="T22" fmla="*/ 6 w 150"/>
              <a:gd name="T23" fmla="*/ 43 h 122"/>
              <a:gd name="T24" fmla="*/ 31 w 150"/>
              <a:gd name="T25" fmla="*/ 73 h 122"/>
              <a:gd name="T26" fmla="*/ 23 w 150"/>
              <a:gd name="T27" fmla="*/ 75 h 122"/>
              <a:gd name="T28" fmla="*/ 17 w 150"/>
              <a:gd name="T29" fmla="*/ 74 h 122"/>
              <a:gd name="T30" fmla="*/ 46 w 150"/>
              <a:gd name="T31" fmla="*/ 95 h 122"/>
              <a:gd name="T32" fmla="*/ 7 w 150"/>
              <a:gd name="T33" fmla="*/ 109 h 122"/>
              <a:gd name="T34" fmla="*/ 0 w 150"/>
              <a:gd name="T35" fmla="*/ 108 h 122"/>
              <a:gd name="T36" fmla="*/ 47 w 150"/>
              <a:gd name="T37" fmla="*/ 122 h 122"/>
              <a:gd name="T38" fmla="*/ 135 w 150"/>
              <a:gd name="T39" fmla="*/ 34 h 122"/>
              <a:gd name="T40" fmla="*/ 135 w 150"/>
              <a:gd name="T41" fmla="*/ 30 h 122"/>
              <a:gd name="T42" fmla="*/ 150 w 150"/>
              <a:gd name="T43" fmla="*/ 14 h 122"/>
              <a:gd name="T44" fmla="*/ 150 w 150"/>
              <a:gd name="T45" fmla="*/ 14 h 122"/>
              <a:gd name="T46" fmla="*/ 150 w 150"/>
              <a:gd name="T47" fmla="*/ 14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50" h="122">
                <a:moveTo>
                  <a:pt x="150" y="14"/>
                </a:moveTo>
                <a:cubicBezTo>
                  <a:pt x="145" y="17"/>
                  <a:pt x="139" y="19"/>
                  <a:pt x="132" y="19"/>
                </a:cubicBezTo>
                <a:cubicBezTo>
                  <a:pt x="139" y="15"/>
                  <a:pt x="144" y="9"/>
                  <a:pt x="146" y="2"/>
                </a:cubicBezTo>
                <a:cubicBezTo>
                  <a:pt x="140" y="6"/>
                  <a:pt x="133" y="8"/>
                  <a:pt x="126" y="10"/>
                </a:cubicBezTo>
                <a:cubicBezTo>
                  <a:pt x="121" y="4"/>
                  <a:pt x="113" y="0"/>
                  <a:pt x="104" y="0"/>
                </a:cubicBezTo>
                <a:cubicBezTo>
                  <a:pt x="87" y="0"/>
                  <a:pt x="73" y="14"/>
                  <a:pt x="73" y="31"/>
                </a:cubicBezTo>
                <a:cubicBezTo>
                  <a:pt x="73" y="33"/>
                  <a:pt x="73" y="36"/>
                  <a:pt x="74" y="38"/>
                </a:cubicBezTo>
                <a:cubicBezTo>
                  <a:pt x="48" y="37"/>
                  <a:pt x="26" y="24"/>
                  <a:pt x="10" y="6"/>
                </a:cubicBezTo>
                <a:cubicBezTo>
                  <a:pt x="8" y="10"/>
                  <a:pt x="6" y="15"/>
                  <a:pt x="6" y="21"/>
                </a:cubicBezTo>
                <a:cubicBezTo>
                  <a:pt x="6" y="32"/>
                  <a:pt x="12" y="41"/>
                  <a:pt x="20" y="47"/>
                </a:cubicBezTo>
                <a:cubicBezTo>
                  <a:pt x="15" y="47"/>
                  <a:pt x="10" y="45"/>
                  <a:pt x="6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6" y="58"/>
                  <a:pt x="17" y="71"/>
                  <a:pt x="31" y="73"/>
                </a:cubicBezTo>
                <a:cubicBezTo>
                  <a:pt x="28" y="74"/>
                  <a:pt x="25" y="75"/>
                  <a:pt x="23" y="75"/>
                </a:cubicBezTo>
                <a:cubicBezTo>
                  <a:pt x="21" y="75"/>
                  <a:pt x="19" y="74"/>
                  <a:pt x="17" y="74"/>
                </a:cubicBezTo>
                <a:cubicBezTo>
                  <a:pt x="21" y="86"/>
                  <a:pt x="32" y="95"/>
                  <a:pt x="46" y="95"/>
                </a:cubicBezTo>
                <a:cubicBezTo>
                  <a:pt x="35" y="104"/>
                  <a:pt x="22" y="109"/>
                  <a:pt x="7" y="109"/>
                </a:cubicBezTo>
                <a:cubicBezTo>
                  <a:pt x="5" y="109"/>
                  <a:pt x="2" y="108"/>
                  <a:pt x="0" y="108"/>
                </a:cubicBezTo>
                <a:cubicBezTo>
                  <a:pt x="14" y="117"/>
                  <a:pt x="30" y="122"/>
                  <a:pt x="47" y="122"/>
                </a:cubicBezTo>
                <a:cubicBezTo>
                  <a:pt x="104" y="122"/>
                  <a:pt x="135" y="75"/>
                  <a:pt x="135" y="34"/>
                </a:cubicBezTo>
                <a:cubicBezTo>
                  <a:pt x="135" y="33"/>
                  <a:pt x="135" y="32"/>
                  <a:pt x="135" y="30"/>
                </a:cubicBezTo>
                <a:cubicBezTo>
                  <a:pt x="141" y="26"/>
                  <a:pt x="146" y="21"/>
                  <a:pt x="150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1" name="Freeform 200">
            <a:extLst>
              <a:ext uri="{FF2B5EF4-FFF2-40B4-BE49-F238E27FC236}">
                <a16:creationId xmlns:a16="http://schemas.microsoft.com/office/drawing/2014/main" id="{8278C43C-B26B-4917-95F3-DEE6D5E965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3033" y="1732809"/>
            <a:ext cx="397808" cy="279400"/>
          </a:xfrm>
          <a:custGeom>
            <a:avLst/>
            <a:gdLst>
              <a:gd name="T0" fmla="*/ 157 w 160"/>
              <a:gd name="T1" fmla="*/ 17 h 112"/>
              <a:gd name="T2" fmla="*/ 143 w 160"/>
              <a:gd name="T3" fmla="*/ 3 h 112"/>
              <a:gd name="T4" fmla="*/ 80 w 160"/>
              <a:gd name="T5" fmla="*/ 0 h 112"/>
              <a:gd name="T6" fmla="*/ 17 w 160"/>
              <a:gd name="T7" fmla="*/ 3 h 112"/>
              <a:gd name="T8" fmla="*/ 3 w 160"/>
              <a:gd name="T9" fmla="*/ 17 h 112"/>
              <a:gd name="T10" fmla="*/ 0 w 160"/>
              <a:gd name="T11" fmla="*/ 56 h 112"/>
              <a:gd name="T12" fmla="*/ 3 w 160"/>
              <a:gd name="T13" fmla="*/ 95 h 112"/>
              <a:gd name="T14" fmla="*/ 17 w 160"/>
              <a:gd name="T15" fmla="*/ 109 h 112"/>
              <a:gd name="T16" fmla="*/ 80 w 160"/>
              <a:gd name="T17" fmla="*/ 112 h 112"/>
              <a:gd name="T18" fmla="*/ 143 w 160"/>
              <a:gd name="T19" fmla="*/ 109 h 112"/>
              <a:gd name="T20" fmla="*/ 157 w 160"/>
              <a:gd name="T21" fmla="*/ 95 h 112"/>
              <a:gd name="T22" fmla="*/ 160 w 160"/>
              <a:gd name="T23" fmla="*/ 56 h 112"/>
              <a:gd name="T24" fmla="*/ 157 w 160"/>
              <a:gd name="T25" fmla="*/ 17 h 112"/>
              <a:gd name="T26" fmla="*/ 64 w 160"/>
              <a:gd name="T27" fmla="*/ 80 h 112"/>
              <a:gd name="T28" fmla="*/ 64 w 160"/>
              <a:gd name="T29" fmla="*/ 32 h 112"/>
              <a:gd name="T30" fmla="*/ 106 w 160"/>
              <a:gd name="T31" fmla="*/ 56 h 112"/>
              <a:gd name="T32" fmla="*/ 64 w 160"/>
              <a:gd name="T33" fmla="*/ 8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0" h="112">
                <a:moveTo>
                  <a:pt x="157" y="17"/>
                </a:moveTo>
                <a:cubicBezTo>
                  <a:pt x="155" y="10"/>
                  <a:pt x="150" y="5"/>
                  <a:pt x="143" y="3"/>
                </a:cubicBezTo>
                <a:cubicBezTo>
                  <a:pt x="130" y="0"/>
                  <a:pt x="80" y="0"/>
                  <a:pt x="80" y="0"/>
                </a:cubicBezTo>
                <a:cubicBezTo>
                  <a:pt x="80" y="0"/>
                  <a:pt x="30" y="0"/>
                  <a:pt x="17" y="3"/>
                </a:cubicBezTo>
                <a:cubicBezTo>
                  <a:pt x="10" y="5"/>
                  <a:pt x="5" y="10"/>
                  <a:pt x="3" y="17"/>
                </a:cubicBezTo>
                <a:cubicBezTo>
                  <a:pt x="0" y="30"/>
                  <a:pt x="0" y="56"/>
                  <a:pt x="0" y="56"/>
                </a:cubicBezTo>
                <a:cubicBezTo>
                  <a:pt x="0" y="56"/>
                  <a:pt x="0" y="82"/>
                  <a:pt x="3" y="95"/>
                </a:cubicBezTo>
                <a:cubicBezTo>
                  <a:pt x="5" y="102"/>
                  <a:pt x="10" y="107"/>
                  <a:pt x="17" y="109"/>
                </a:cubicBezTo>
                <a:cubicBezTo>
                  <a:pt x="30" y="112"/>
                  <a:pt x="80" y="112"/>
                  <a:pt x="80" y="112"/>
                </a:cubicBezTo>
                <a:cubicBezTo>
                  <a:pt x="80" y="112"/>
                  <a:pt x="130" y="112"/>
                  <a:pt x="143" y="109"/>
                </a:cubicBezTo>
                <a:cubicBezTo>
                  <a:pt x="150" y="107"/>
                  <a:pt x="155" y="102"/>
                  <a:pt x="157" y="95"/>
                </a:cubicBezTo>
                <a:cubicBezTo>
                  <a:pt x="160" y="82"/>
                  <a:pt x="160" y="56"/>
                  <a:pt x="160" y="56"/>
                </a:cubicBezTo>
                <a:cubicBezTo>
                  <a:pt x="160" y="56"/>
                  <a:pt x="160" y="30"/>
                  <a:pt x="157" y="17"/>
                </a:cubicBezTo>
                <a:close/>
                <a:moveTo>
                  <a:pt x="64" y="80"/>
                </a:moveTo>
                <a:cubicBezTo>
                  <a:pt x="64" y="32"/>
                  <a:pt x="64" y="32"/>
                  <a:pt x="64" y="32"/>
                </a:cubicBezTo>
                <a:cubicBezTo>
                  <a:pt x="106" y="56"/>
                  <a:pt x="106" y="56"/>
                  <a:pt x="106" y="56"/>
                </a:cubicBezTo>
                <a:lnTo>
                  <a:pt x="64" y="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2" name="Freeform 201">
            <a:extLst>
              <a:ext uri="{FF2B5EF4-FFF2-40B4-BE49-F238E27FC236}">
                <a16:creationId xmlns:a16="http://schemas.microsoft.com/office/drawing/2014/main" id="{C0E49315-CA5F-4CBC-89D9-8215A19C2316}"/>
              </a:ext>
            </a:extLst>
          </p:cNvPr>
          <p:cNvSpPr>
            <a:spLocks/>
          </p:cNvSpPr>
          <p:nvPr userDrawn="1"/>
        </p:nvSpPr>
        <p:spPr bwMode="auto">
          <a:xfrm>
            <a:off x="1349156" y="1679974"/>
            <a:ext cx="200024" cy="385070"/>
          </a:xfrm>
          <a:custGeom>
            <a:avLst/>
            <a:gdLst>
              <a:gd name="T0" fmla="*/ 78 w 78"/>
              <a:gd name="T1" fmla="*/ 25 h 150"/>
              <a:gd name="T2" fmla="*/ 64 w 78"/>
              <a:gd name="T3" fmla="*/ 25 h 150"/>
              <a:gd name="T4" fmla="*/ 51 w 78"/>
              <a:gd name="T5" fmla="*/ 38 h 150"/>
              <a:gd name="T6" fmla="*/ 51 w 78"/>
              <a:gd name="T7" fmla="*/ 55 h 150"/>
              <a:gd name="T8" fmla="*/ 77 w 78"/>
              <a:gd name="T9" fmla="*/ 55 h 150"/>
              <a:gd name="T10" fmla="*/ 74 w 78"/>
              <a:gd name="T11" fmla="*/ 82 h 150"/>
              <a:gd name="T12" fmla="*/ 51 w 78"/>
              <a:gd name="T13" fmla="*/ 82 h 150"/>
              <a:gd name="T14" fmla="*/ 51 w 78"/>
              <a:gd name="T15" fmla="*/ 150 h 150"/>
              <a:gd name="T16" fmla="*/ 23 w 78"/>
              <a:gd name="T17" fmla="*/ 150 h 150"/>
              <a:gd name="T18" fmla="*/ 23 w 78"/>
              <a:gd name="T19" fmla="*/ 82 h 150"/>
              <a:gd name="T20" fmla="*/ 0 w 78"/>
              <a:gd name="T21" fmla="*/ 82 h 150"/>
              <a:gd name="T22" fmla="*/ 0 w 78"/>
              <a:gd name="T23" fmla="*/ 55 h 150"/>
              <a:gd name="T24" fmla="*/ 23 w 78"/>
              <a:gd name="T25" fmla="*/ 55 h 150"/>
              <a:gd name="T26" fmla="*/ 23 w 78"/>
              <a:gd name="T27" fmla="*/ 35 h 150"/>
              <a:gd name="T28" fmla="*/ 57 w 78"/>
              <a:gd name="T29" fmla="*/ 0 h 150"/>
              <a:gd name="T30" fmla="*/ 78 w 78"/>
              <a:gd name="T31" fmla="*/ 1 h 150"/>
              <a:gd name="T32" fmla="*/ 78 w 78"/>
              <a:gd name="T33" fmla="*/ 2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8" h="150">
                <a:moveTo>
                  <a:pt x="78" y="25"/>
                </a:moveTo>
                <a:cubicBezTo>
                  <a:pt x="64" y="25"/>
                  <a:pt x="64" y="25"/>
                  <a:pt x="64" y="25"/>
                </a:cubicBezTo>
                <a:cubicBezTo>
                  <a:pt x="53" y="25"/>
                  <a:pt x="51" y="30"/>
                  <a:pt x="51" y="38"/>
                </a:cubicBezTo>
                <a:cubicBezTo>
                  <a:pt x="51" y="55"/>
                  <a:pt x="51" y="55"/>
                  <a:pt x="51" y="55"/>
                </a:cubicBezTo>
                <a:cubicBezTo>
                  <a:pt x="77" y="55"/>
                  <a:pt x="77" y="55"/>
                  <a:pt x="77" y="55"/>
                </a:cubicBezTo>
                <a:cubicBezTo>
                  <a:pt x="74" y="82"/>
                  <a:pt x="74" y="82"/>
                  <a:pt x="74" y="82"/>
                </a:cubicBezTo>
                <a:cubicBezTo>
                  <a:pt x="51" y="82"/>
                  <a:pt x="51" y="82"/>
                  <a:pt x="51" y="82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23" y="150"/>
                  <a:pt x="23" y="150"/>
                  <a:pt x="23" y="150"/>
                </a:cubicBezTo>
                <a:cubicBezTo>
                  <a:pt x="23" y="82"/>
                  <a:pt x="23" y="82"/>
                  <a:pt x="23" y="82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55"/>
                  <a:pt x="0" y="55"/>
                  <a:pt x="0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12"/>
                  <a:pt x="37" y="0"/>
                  <a:pt x="57" y="0"/>
                </a:cubicBezTo>
                <a:cubicBezTo>
                  <a:pt x="67" y="0"/>
                  <a:pt x="76" y="1"/>
                  <a:pt x="78" y="1"/>
                </a:cubicBezTo>
                <a:lnTo>
                  <a:pt x="78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3" name="Freeform 202">
            <a:extLst>
              <a:ext uri="{FF2B5EF4-FFF2-40B4-BE49-F238E27FC236}">
                <a16:creationId xmlns:a16="http://schemas.microsoft.com/office/drawing/2014/main" id="{B3B7E94A-641F-4902-A062-5768C6ADB3B4}"/>
              </a:ext>
            </a:extLst>
          </p:cNvPr>
          <p:cNvSpPr>
            <a:spLocks/>
          </p:cNvSpPr>
          <p:nvPr userDrawn="1"/>
        </p:nvSpPr>
        <p:spPr bwMode="auto">
          <a:xfrm>
            <a:off x="5271182" y="1668120"/>
            <a:ext cx="330200" cy="408778"/>
          </a:xfrm>
          <a:custGeom>
            <a:avLst/>
            <a:gdLst>
              <a:gd name="T0" fmla="*/ 93 w 156"/>
              <a:gd name="T1" fmla="*/ 146 h 193"/>
              <a:gd name="T2" fmla="*/ 65 w 156"/>
              <a:gd name="T3" fmla="*/ 132 h 193"/>
              <a:gd name="T4" fmla="*/ 57 w 156"/>
              <a:gd name="T5" fmla="*/ 161 h 193"/>
              <a:gd name="T6" fmla="*/ 42 w 156"/>
              <a:gd name="T7" fmla="*/ 193 h 193"/>
              <a:gd name="T8" fmla="*/ 34 w 156"/>
              <a:gd name="T9" fmla="*/ 155 h 193"/>
              <a:gd name="T10" fmla="*/ 48 w 156"/>
              <a:gd name="T11" fmla="*/ 95 h 193"/>
              <a:gd name="T12" fmla="*/ 45 w 156"/>
              <a:gd name="T13" fmla="*/ 77 h 193"/>
              <a:gd name="T14" fmla="*/ 67 w 156"/>
              <a:gd name="T15" fmla="*/ 47 h 193"/>
              <a:gd name="T16" fmla="*/ 82 w 156"/>
              <a:gd name="T17" fmla="*/ 64 h 193"/>
              <a:gd name="T18" fmla="*/ 72 w 156"/>
              <a:gd name="T19" fmla="*/ 105 h 193"/>
              <a:gd name="T20" fmla="*/ 90 w 156"/>
              <a:gd name="T21" fmla="*/ 127 h 193"/>
              <a:gd name="T22" fmla="*/ 128 w 156"/>
              <a:gd name="T23" fmla="*/ 71 h 193"/>
              <a:gd name="T24" fmla="*/ 77 w 156"/>
              <a:gd name="T25" fmla="*/ 22 h 193"/>
              <a:gd name="T26" fmla="*/ 23 w 156"/>
              <a:gd name="T27" fmla="*/ 75 h 193"/>
              <a:gd name="T28" fmla="*/ 32 w 156"/>
              <a:gd name="T29" fmla="*/ 102 h 193"/>
              <a:gd name="T30" fmla="*/ 32 w 156"/>
              <a:gd name="T31" fmla="*/ 106 h 193"/>
              <a:gd name="T32" fmla="*/ 29 w 156"/>
              <a:gd name="T33" fmla="*/ 120 h 193"/>
              <a:gd name="T34" fmla="*/ 25 w 156"/>
              <a:gd name="T35" fmla="*/ 121 h 193"/>
              <a:gd name="T36" fmla="*/ 0 w 156"/>
              <a:gd name="T37" fmla="*/ 74 h 193"/>
              <a:gd name="T38" fmla="*/ 81 w 156"/>
              <a:gd name="T39" fmla="*/ 0 h 193"/>
              <a:gd name="T40" fmla="*/ 156 w 156"/>
              <a:gd name="T41" fmla="*/ 71 h 193"/>
              <a:gd name="T42" fmla="*/ 93 w 156"/>
              <a:gd name="T43" fmla="*/ 146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6" h="193">
                <a:moveTo>
                  <a:pt x="93" y="146"/>
                </a:moveTo>
                <a:cubicBezTo>
                  <a:pt x="80" y="146"/>
                  <a:pt x="69" y="140"/>
                  <a:pt x="65" y="132"/>
                </a:cubicBezTo>
                <a:cubicBezTo>
                  <a:pt x="65" y="132"/>
                  <a:pt x="59" y="156"/>
                  <a:pt x="57" y="161"/>
                </a:cubicBezTo>
                <a:cubicBezTo>
                  <a:pt x="54" y="172"/>
                  <a:pt x="47" y="185"/>
                  <a:pt x="42" y="193"/>
                </a:cubicBezTo>
                <a:cubicBezTo>
                  <a:pt x="41" y="184"/>
                  <a:pt x="28" y="174"/>
                  <a:pt x="34" y="155"/>
                </a:cubicBezTo>
                <a:cubicBezTo>
                  <a:pt x="37" y="146"/>
                  <a:pt x="48" y="95"/>
                  <a:pt x="48" y="95"/>
                </a:cubicBezTo>
                <a:cubicBezTo>
                  <a:pt x="48" y="95"/>
                  <a:pt x="45" y="88"/>
                  <a:pt x="45" y="77"/>
                </a:cubicBezTo>
                <a:cubicBezTo>
                  <a:pt x="45" y="60"/>
                  <a:pt x="55" y="47"/>
                  <a:pt x="67" y="47"/>
                </a:cubicBezTo>
                <a:cubicBezTo>
                  <a:pt x="77" y="47"/>
                  <a:pt x="82" y="55"/>
                  <a:pt x="82" y="64"/>
                </a:cubicBezTo>
                <a:cubicBezTo>
                  <a:pt x="82" y="75"/>
                  <a:pt x="75" y="90"/>
                  <a:pt x="72" y="105"/>
                </a:cubicBezTo>
                <a:cubicBezTo>
                  <a:pt x="69" y="117"/>
                  <a:pt x="78" y="127"/>
                  <a:pt x="90" y="127"/>
                </a:cubicBezTo>
                <a:cubicBezTo>
                  <a:pt x="112" y="127"/>
                  <a:pt x="128" y="104"/>
                  <a:pt x="128" y="71"/>
                </a:cubicBezTo>
                <a:cubicBezTo>
                  <a:pt x="128" y="42"/>
                  <a:pt x="107" y="22"/>
                  <a:pt x="77" y="22"/>
                </a:cubicBezTo>
                <a:cubicBezTo>
                  <a:pt x="43" y="22"/>
                  <a:pt x="23" y="48"/>
                  <a:pt x="23" y="75"/>
                </a:cubicBezTo>
                <a:cubicBezTo>
                  <a:pt x="23" y="85"/>
                  <a:pt x="27" y="96"/>
                  <a:pt x="32" y="102"/>
                </a:cubicBezTo>
                <a:cubicBezTo>
                  <a:pt x="33" y="103"/>
                  <a:pt x="33" y="105"/>
                  <a:pt x="32" y="106"/>
                </a:cubicBezTo>
                <a:cubicBezTo>
                  <a:pt x="32" y="110"/>
                  <a:pt x="29" y="118"/>
                  <a:pt x="29" y="120"/>
                </a:cubicBezTo>
                <a:cubicBezTo>
                  <a:pt x="29" y="122"/>
                  <a:pt x="27" y="122"/>
                  <a:pt x="25" y="121"/>
                </a:cubicBezTo>
                <a:cubicBezTo>
                  <a:pt x="10" y="114"/>
                  <a:pt x="0" y="92"/>
                  <a:pt x="0" y="74"/>
                </a:cubicBezTo>
                <a:cubicBezTo>
                  <a:pt x="0" y="36"/>
                  <a:pt x="28" y="0"/>
                  <a:pt x="81" y="0"/>
                </a:cubicBezTo>
                <a:cubicBezTo>
                  <a:pt x="123" y="0"/>
                  <a:pt x="156" y="31"/>
                  <a:pt x="156" y="71"/>
                </a:cubicBezTo>
                <a:cubicBezTo>
                  <a:pt x="156" y="113"/>
                  <a:pt x="129" y="146"/>
                  <a:pt x="93" y="1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4" name="Freeform 203">
            <a:extLst>
              <a:ext uri="{FF2B5EF4-FFF2-40B4-BE49-F238E27FC236}">
                <a16:creationId xmlns:a16="http://schemas.microsoft.com/office/drawing/2014/main" id="{C3D6DC66-CB01-4019-BB9A-636C74D62DCC}"/>
              </a:ext>
            </a:extLst>
          </p:cNvPr>
          <p:cNvSpPr>
            <a:spLocks/>
          </p:cNvSpPr>
          <p:nvPr userDrawn="1"/>
        </p:nvSpPr>
        <p:spPr bwMode="auto">
          <a:xfrm>
            <a:off x="6592131" y="1679181"/>
            <a:ext cx="340884" cy="386656"/>
          </a:xfrm>
          <a:custGeom>
            <a:avLst/>
            <a:gdLst>
              <a:gd name="T0" fmla="*/ 114 w 118"/>
              <a:gd name="T1" fmla="*/ 29 h 134"/>
              <a:gd name="T2" fmla="*/ 88 w 118"/>
              <a:gd name="T3" fmla="*/ 4 h 134"/>
              <a:gd name="T4" fmla="*/ 84 w 118"/>
              <a:gd name="T5" fmla="*/ 0 h 134"/>
              <a:gd name="T6" fmla="*/ 63 w 118"/>
              <a:gd name="T7" fmla="*/ 0 h 134"/>
              <a:gd name="T8" fmla="*/ 59 w 118"/>
              <a:gd name="T9" fmla="*/ 4 h 134"/>
              <a:gd name="T10" fmla="*/ 59 w 118"/>
              <a:gd name="T11" fmla="*/ 90 h 134"/>
              <a:gd name="T12" fmla="*/ 44 w 118"/>
              <a:gd name="T13" fmla="*/ 105 h 134"/>
              <a:gd name="T14" fmla="*/ 29 w 118"/>
              <a:gd name="T15" fmla="*/ 90 h 134"/>
              <a:gd name="T16" fmla="*/ 44 w 118"/>
              <a:gd name="T17" fmla="*/ 75 h 134"/>
              <a:gd name="T18" fmla="*/ 48 w 118"/>
              <a:gd name="T19" fmla="*/ 71 h 134"/>
              <a:gd name="T20" fmla="*/ 48 w 118"/>
              <a:gd name="T21" fmla="*/ 50 h 134"/>
              <a:gd name="T22" fmla="*/ 44 w 118"/>
              <a:gd name="T23" fmla="*/ 46 h 134"/>
              <a:gd name="T24" fmla="*/ 0 w 118"/>
              <a:gd name="T25" fmla="*/ 90 h 134"/>
              <a:gd name="T26" fmla="*/ 44 w 118"/>
              <a:gd name="T27" fmla="*/ 134 h 134"/>
              <a:gd name="T28" fmla="*/ 88 w 118"/>
              <a:gd name="T29" fmla="*/ 90 h 134"/>
              <a:gd name="T30" fmla="*/ 88 w 118"/>
              <a:gd name="T31" fmla="*/ 52 h 134"/>
              <a:gd name="T32" fmla="*/ 114 w 118"/>
              <a:gd name="T33" fmla="*/ 58 h 134"/>
              <a:gd name="T34" fmla="*/ 118 w 118"/>
              <a:gd name="T35" fmla="*/ 54 h 134"/>
              <a:gd name="T36" fmla="*/ 118 w 118"/>
              <a:gd name="T37" fmla="*/ 33 h 134"/>
              <a:gd name="T38" fmla="*/ 114 w 118"/>
              <a:gd name="T39" fmla="*/ 2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8" h="134">
                <a:moveTo>
                  <a:pt x="114" y="29"/>
                </a:moveTo>
                <a:cubicBezTo>
                  <a:pt x="100" y="29"/>
                  <a:pt x="88" y="18"/>
                  <a:pt x="88" y="4"/>
                </a:cubicBezTo>
                <a:cubicBezTo>
                  <a:pt x="88" y="2"/>
                  <a:pt x="86" y="0"/>
                  <a:pt x="84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1" y="0"/>
                  <a:pt x="59" y="2"/>
                  <a:pt x="59" y="4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8"/>
                  <a:pt x="53" y="105"/>
                  <a:pt x="44" y="105"/>
                </a:cubicBezTo>
                <a:cubicBezTo>
                  <a:pt x="36" y="105"/>
                  <a:pt x="29" y="98"/>
                  <a:pt x="29" y="90"/>
                </a:cubicBezTo>
                <a:cubicBezTo>
                  <a:pt x="29" y="82"/>
                  <a:pt x="36" y="75"/>
                  <a:pt x="44" y="75"/>
                </a:cubicBezTo>
                <a:cubicBezTo>
                  <a:pt x="46" y="75"/>
                  <a:pt x="48" y="73"/>
                  <a:pt x="48" y="71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8"/>
                  <a:pt x="46" y="46"/>
                  <a:pt x="44" y="46"/>
                </a:cubicBezTo>
                <a:cubicBezTo>
                  <a:pt x="20" y="46"/>
                  <a:pt x="0" y="66"/>
                  <a:pt x="0" y="90"/>
                </a:cubicBezTo>
                <a:cubicBezTo>
                  <a:pt x="0" y="114"/>
                  <a:pt x="20" y="134"/>
                  <a:pt x="44" y="134"/>
                </a:cubicBezTo>
                <a:cubicBezTo>
                  <a:pt x="68" y="134"/>
                  <a:pt x="88" y="114"/>
                  <a:pt x="88" y="90"/>
                </a:cubicBezTo>
                <a:cubicBezTo>
                  <a:pt x="88" y="52"/>
                  <a:pt x="88" y="52"/>
                  <a:pt x="88" y="52"/>
                </a:cubicBezTo>
                <a:cubicBezTo>
                  <a:pt x="96" y="56"/>
                  <a:pt x="105" y="58"/>
                  <a:pt x="114" y="58"/>
                </a:cubicBezTo>
                <a:cubicBezTo>
                  <a:pt x="116" y="58"/>
                  <a:pt x="118" y="57"/>
                  <a:pt x="118" y="54"/>
                </a:cubicBezTo>
                <a:cubicBezTo>
                  <a:pt x="118" y="33"/>
                  <a:pt x="118" y="33"/>
                  <a:pt x="118" y="33"/>
                </a:cubicBezTo>
                <a:cubicBezTo>
                  <a:pt x="118" y="31"/>
                  <a:pt x="116" y="29"/>
                  <a:pt x="114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1" name="Title 1">
            <a:extLst>
              <a:ext uri="{FF2B5EF4-FFF2-40B4-BE49-F238E27FC236}">
                <a16:creationId xmlns:a16="http://schemas.microsoft.com/office/drawing/2014/main" id="{BAFB2A79-38F8-6B4A-3D76-1430803E33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6670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20506688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60688DEF-207B-0EA8-1893-7703B4ECD3E4}"/>
              </a:ext>
            </a:extLst>
          </p:cNvPr>
          <p:cNvSpPr/>
          <p:nvPr userDrawn="1"/>
        </p:nvSpPr>
        <p:spPr>
          <a:xfrm>
            <a:off x="10271342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E0F40E95-D286-083E-63F4-4B0537BEF747}"/>
              </a:ext>
            </a:extLst>
          </p:cNvPr>
          <p:cNvSpPr/>
          <p:nvPr userDrawn="1"/>
        </p:nvSpPr>
        <p:spPr>
          <a:xfrm>
            <a:off x="10271342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8A4BC93-708B-306F-8952-CB7C2EC3E17C}"/>
              </a:ext>
            </a:extLst>
          </p:cNvPr>
          <p:cNvSpPr/>
          <p:nvPr userDrawn="1"/>
        </p:nvSpPr>
        <p:spPr>
          <a:xfrm>
            <a:off x="10271342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7DCFBEC1-CAF2-A770-5EB1-50D72F36669F}"/>
              </a:ext>
            </a:extLst>
          </p:cNvPr>
          <p:cNvSpPr/>
          <p:nvPr userDrawn="1"/>
        </p:nvSpPr>
        <p:spPr>
          <a:xfrm>
            <a:off x="10271342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269AE56C-4768-2DF3-B4AE-8D4741E9E172}"/>
              </a:ext>
            </a:extLst>
          </p:cNvPr>
          <p:cNvSpPr/>
          <p:nvPr userDrawn="1"/>
        </p:nvSpPr>
        <p:spPr>
          <a:xfrm>
            <a:off x="8928573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EBFDADD7-E59A-C596-C200-B8C578CC0BB3}"/>
              </a:ext>
            </a:extLst>
          </p:cNvPr>
          <p:cNvSpPr/>
          <p:nvPr userDrawn="1"/>
        </p:nvSpPr>
        <p:spPr>
          <a:xfrm>
            <a:off x="8928573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864FA2B-0E87-D263-0E42-18811D71061F}"/>
              </a:ext>
            </a:extLst>
          </p:cNvPr>
          <p:cNvSpPr/>
          <p:nvPr userDrawn="1"/>
        </p:nvSpPr>
        <p:spPr>
          <a:xfrm>
            <a:off x="8928573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65D0C32B-D202-C40C-6F39-E045B33ACDA3}"/>
              </a:ext>
            </a:extLst>
          </p:cNvPr>
          <p:cNvSpPr/>
          <p:nvPr userDrawn="1"/>
        </p:nvSpPr>
        <p:spPr>
          <a:xfrm>
            <a:off x="8928573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A34D4CE5-9E39-14EA-1B86-60464195755E}"/>
              </a:ext>
            </a:extLst>
          </p:cNvPr>
          <p:cNvSpPr/>
          <p:nvPr userDrawn="1"/>
        </p:nvSpPr>
        <p:spPr>
          <a:xfrm>
            <a:off x="763575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B2154F40-F8D8-A1FE-85BB-0D7E0F12AA78}"/>
              </a:ext>
            </a:extLst>
          </p:cNvPr>
          <p:cNvSpPr/>
          <p:nvPr userDrawn="1"/>
        </p:nvSpPr>
        <p:spPr>
          <a:xfrm>
            <a:off x="763575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1894A7A-F261-C10C-2CFB-F89A33F94B4F}"/>
              </a:ext>
            </a:extLst>
          </p:cNvPr>
          <p:cNvSpPr/>
          <p:nvPr userDrawn="1"/>
        </p:nvSpPr>
        <p:spPr>
          <a:xfrm>
            <a:off x="763575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25222D69-3C8A-7CE0-E177-4F7CB6C955ED}"/>
              </a:ext>
            </a:extLst>
          </p:cNvPr>
          <p:cNvSpPr/>
          <p:nvPr userDrawn="1"/>
        </p:nvSpPr>
        <p:spPr>
          <a:xfrm>
            <a:off x="763575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9B79E88D-AE64-45CA-4246-6C1A24B59C49}"/>
              </a:ext>
            </a:extLst>
          </p:cNvPr>
          <p:cNvSpPr/>
          <p:nvPr userDrawn="1"/>
        </p:nvSpPr>
        <p:spPr>
          <a:xfrm>
            <a:off x="630122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D1C4C3B6-875C-2267-049A-7C66E96F7AC5}"/>
              </a:ext>
            </a:extLst>
          </p:cNvPr>
          <p:cNvSpPr/>
          <p:nvPr userDrawn="1"/>
        </p:nvSpPr>
        <p:spPr>
          <a:xfrm>
            <a:off x="630122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8DCB285E-629E-D5C1-396D-80426387454D}"/>
              </a:ext>
            </a:extLst>
          </p:cNvPr>
          <p:cNvSpPr/>
          <p:nvPr userDrawn="1"/>
        </p:nvSpPr>
        <p:spPr>
          <a:xfrm>
            <a:off x="630122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162ADCE0-5820-E173-F8B6-D48380E6D79C}"/>
              </a:ext>
            </a:extLst>
          </p:cNvPr>
          <p:cNvSpPr/>
          <p:nvPr userDrawn="1"/>
        </p:nvSpPr>
        <p:spPr>
          <a:xfrm>
            <a:off x="630122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B8DBA472-7B6D-AF22-2832-0BB4A0DFE224}"/>
              </a:ext>
            </a:extLst>
          </p:cNvPr>
          <p:cNvSpPr/>
          <p:nvPr userDrawn="1"/>
        </p:nvSpPr>
        <p:spPr>
          <a:xfrm>
            <a:off x="4958457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1D914E47-5997-C6F6-A258-D756E91000AC}"/>
              </a:ext>
            </a:extLst>
          </p:cNvPr>
          <p:cNvSpPr/>
          <p:nvPr userDrawn="1"/>
        </p:nvSpPr>
        <p:spPr>
          <a:xfrm>
            <a:off x="4958457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E1CA17A-F1C1-8938-3D22-C7AEDC9260BE}"/>
              </a:ext>
            </a:extLst>
          </p:cNvPr>
          <p:cNvSpPr/>
          <p:nvPr userDrawn="1"/>
        </p:nvSpPr>
        <p:spPr>
          <a:xfrm>
            <a:off x="4958457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94DC1491-31EF-B111-0FD7-DD99BF6384F7}"/>
              </a:ext>
            </a:extLst>
          </p:cNvPr>
          <p:cNvSpPr/>
          <p:nvPr userDrawn="1"/>
        </p:nvSpPr>
        <p:spPr>
          <a:xfrm>
            <a:off x="4958457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7896997A-CB11-8B5D-5D29-7DDC25705FEA}"/>
              </a:ext>
            </a:extLst>
          </p:cNvPr>
          <p:cNvSpPr/>
          <p:nvPr userDrawn="1"/>
        </p:nvSpPr>
        <p:spPr>
          <a:xfrm>
            <a:off x="3654064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82DAF656-5D64-D361-DAA7-6332FCC6F647}"/>
              </a:ext>
            </a:extLst>
          </p:cNvPr>
          <p:cNvSpPr/>
          <p:nvPr userDrawn="1"/>
        </p:nvSpPr>
        <p:spPr>
          <a:xfrm>
            <a:off x="3654064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D224C6B-77E9-6258-6DF5-8277B46E0F82}"/>
              </a:ext>
            </a:extLst>
          </p:cNvPr>
          <p:cNvSpPr/>
          <p:nvPr userDrawn="1"/>
        </p:nvSpPr>
        <p:spPr>
          <a:xfrm>
            <a:off x="3654064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81410C3-95E0-5077-5376-EED95043B53D}"/>
              </a:ext>
            </a:extLst>
          </p:cNvPr>
          <p:cNvSpPr/>
          <p:nvPr userDrawn="1"/>
        </p:nvSpPr>
        <p:spPr>
          <a:xfrm>
            <a:off x="3654064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130D170-7315-469F-F52D-1DF603D6131B}"/>
              </a:ext>
            </a:extLst>
          </p:cNvPr>
          <p:cNvSpPr/>
          <p:nvPr userDrawn="1"/>
        </p:nvSpPr>
        <p:spPr>
          <a:xfrm>
            <a:off x="231953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01BB4EDB-9116-83BB-C920-2D9A9913E21B}"/>
              </a:ext>
            </a:extLst>
          </p:cNvPr>
          <p:cNvSpPr/>
          <p:nvPr userDrawn="1"/>
        </p:nvSpPr>
        <p:spPr>
          <a:xfrm>
            <a:off x="231953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D797CDB3-9247-68C6-11DB-FB2AF4351ED2}"/>
              </a:ext>
            </a:extLst>
          </p:cNvPr>
          <p:cNvSpPr/>
          <p:nvPr userDrawn="1"/>
        </p:nvSpPr>
        <p:spPr>
          <a:xfrm>
            <a:off x="231953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CD503B7-EC4E-4AEA-847A-7539938B2816}"/>
              </a:ext>
            </a:extLst>
          </p:cNvPr>
          <p:cNvSpPr/>
          <p:nvPr userDrawn="1"/>
        </p:nvSpPr>
        <p:spPr>
          <a:xfrm>
            <a:off x="231953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82B37528-3721-D2C8-8282-A09A68E4171E}"/>
              </a:ext>
            </a:extLst>
          </p:cNvPr>
          <p:cNvSpPr/>
          <p:nvPr userDrawn="1"/>
        </p:nvSpPr>
        <p:spPr>
          <a:xfrm>
            <a:off x="97676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6EFF2AF-6F1C-BD29-1EA0-0408EA988272}"/>
              </a:ext>
            </a:extLst>
          </p:cNvPr>
          <p:cNvSpPr/>
          <p:nvPr userDrawn="1"/>
        </p:nvSpPr>
        <p:spPr>
          <a:xfrm>
            <a:off x="97676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D543BDB-0A9E-48B3-DE5F-75C958098628}"/>
              </a:ext>
            </a:extLst>
          </p:cNvPr>
          <p:cNvSpPr/>
          <p:nvPr userDrawn="1"/>
        </p:nvSpPr>
        <p:spPr>
          <a:xfrm>
            <a:off x="97676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8267E2BF-A02F-320B-2FC8-90CBE856F34D}"/>
              </a:ext>
            </a:extLst>
          </p:cNvPr>
          <p:cNvSpPr/>
          <p:nvPr userDrawn="1"/>
        </p:nvSpPr>
        <p:spPr>
          <a:xfrm>
            <a:off x="97676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D201EEDC-2871-4121-80AE-55F02BB19A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8626" y="4282051"/>
            <a:ext cx="354013" cy="400050"/>
          </a:xfrm>
          <a:custGeom>
            <a:avLst/>
            <a:gdLst>
              <a:gd name="T0" fmla="*/ 5 w 93"/>
              <a:gd name="T1" fmla="*/ 58 h 105"/>
              <a:gd name="T2" fmla="*/ 47 w 93"/>
              <a:gd name="T3" fmla="*/ 100 h 105"/>
              <a:gd name="T4" fmla="*/ 88 w 93"/>
              <a:gd name="T5" fmla="*/ 58 h 105"/>
              <a:gd name="T6" fmla="*/ 59 w 93"/>
              <a:gd name="T7" fmla="*/ 19 h 105"/>
              <a:gd name="T8" fmla="*/ 60 w 93"/>
              <a:gd name="T9" fmla="*/ 14 h 105"/>
              <a:gd name="T10" fmla="*/ 93 w 93"/>
              <a:gd name="T11" fmla="*/ 58 h 105"/>
              <a:gd name="T12" fmla="*/ 47 w 93"/>
              <a:gd name="T13" fmla="*/ 105 h 105"/>
              <a:gd name="T14" fmla="*/ 0 w 93"/>
              <a:gd name="T15" fmla="*/ 58 h 105"/>
              <a:gd name="T16" fmla="*/ 32 w 93"/>
              <a:gd name="T17" fmla="*/ 15 h 105"/>
              <a:gd name="T18" fmla="*/ 34 w 93"/>
              <a:gd name="T19" fmla="*/ 19 h 105"/>
              <a:gd name="T20" fmla="*/ 5 w 93"/>
              <a:gd name="T21" fmla="*/ 58 h 105"/>
              <a:gd name="T22" fmla="*/ 49 w 93"/>
              <a:gd name="T23" fmla="*/ 0 h 105"/>
              <a:gd name="T24" fmla="*/ 44 w 93"/>
              <a:gd name="T25" fmla="*/ 0 h 105"/>
              <a:gd name="T26" fmla="*/ 44 w 93"/>
              <a:gd name="T27" fmla="*/ 30 h 105"/>
              <a:gd name="T28" fmla="*/ 49 w 93"/>
              <a:gd name="T29" fmla="*/ 30 h 105"/>
              <a:gd name="T30" fmla="*/ 49 w 93"/>
              <a:gd name="T31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3" h="105">
                <a:moveTo>
                  <a:pt x="5" y="58"/>
                </a:moveTo>
                <a:cubicBezTo>
                  <a:pt x="5" y="81"/>
                  <a:pt x="24" y="100"/>
                  <a:pt x="47" y="100"/>
                </a:cubicBezTo>
                <a:cubicBezTo>
                  <a:pt x="69" y="100"/>
                  <a:pt x="88" y="81"/>
                  <a:pt x="88" y="58"/>
                </a:cubicBezTo>
                <a:cubicBezTo>
                  <a:pt x="88" y="40"/>
                  <a:pt x="76" y="24"/>
                  <a:pt x="59" y="19"/>
                </a:cubicBezTo>
                <a:cubicBezTo>
                  <a:pt x="60" y="14"/>
                  <a:pt x="60" y="14"/>
                  <a:pt x="60" y="14"/>
                </a:cubicBezTo>
                <a:cubicBezTo>
                  <a:pt x="80" y="20"/>
                  <a:pt x="93" y="38"/>
                  <a:pt x="93" y="58"/>
                </a:cubicBezTo>
                <a:cubicBezTo>
                  <a:pt x="93" y="84"/>
                  <a:pt x="72" y="105"/>
                  <a:pt x="47" y="105"/>
                </a:cubicBezTo>
                <a:cubicBezTo>
                  <a:pt x="21" y="105"/>
                  <a:pt x="0" y="84"/>
                  <a:pt x="0" y="58"/>
                </a:cubicBezTo>
                <a:cubicBezTo>
                  <a:pt x="0" y="39"/>
                  <a:pt x="13" y="21"/>
                  <a:pt x="32" y="15"/>
                </a:cubicBezTo>
                <a:cubicBezTo>
                  <a:pt x="34" y="19"/>
                  <a:pt x="34" y="19"/>
                  <a:pt x="34" y="19"/>
                </a:cubicBezTo>
                <a:cubicBezTo>
                  <a:pt x="17" y="25"/>
                  <a:pt x="5" y="41"/>
                  <a:pt x="5" y="58"/>
                </a:cubicBezTo>
                <a:close/>
                <a:moveTo>
                  <a:pt x="49" y="0"/>
                </a:moveTo>
                <a:cubicBezTo>
                  <a:pt x="44" y="0"/>
                  <a:pt x="44" y="0"/>
                  <a:pt x="44" y="0"/>
                </a:cubicBezTo>
                <a:cubicBezTo>
                  <a:pt x="44" y="30"/>
                  <a:pt x="44" y="30"/>
                  <a:pt x="44" y="30"/>
                </a:cubicBezTo>
                <a:cubicBezTo>
                  <a:pt x="49" y="30"/>
                  <a:pt x="49" y="30"/>
                  <a:pt x="49" y="30"/>
                </a:cubicBez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E2BA9D05-5C66-4077-9A1C-3C28A96DE2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9276" y="5704486"/>
            <a:ext cx="339725" cy="336550"/>
          </a:xfrm>
          <a:custGeom>
            <a:avLst/>
            <a:gdLst>
              <a:gd name="T0" fmla="*/ 182 w 214"/>
              <a:gd name="T1" fmla="*/ 0 h 212"/>
              <a:gd name="T2" fmla="*/ 31 w 214"/>
              <a:gd name="T3" fmla="*/ 0 h 212"/>
              <a:gd name="T4" fmla="*/ 31 w 214"/>
              <a:gd name="T5" fmla="*/ 53 h 212"/>
              <a:gd name="T6" fmla="*/ 0 w 214"/>
              <a:gd name="T7" fmla="*/ 68 h 212"/>
              <a:gd name="T8" fmla="*/ 0 w 214"/>
              <a:gd name="T9" fmla="*/ 212 h 212"/>
              <a:gd name="T10" fmla="*/ 214 w 214"/>
              <a:gd name="T11" fmla="*/ 212 h 212"/>
              <a:gd name="T12" fmla="*/ 214 w 214"/>
              <a:gd name="T13" fmla="*/ 68 h 212"/>
              <a:gd name="T14" fmla="*/ 182 w 214"/>
              <a:gd name="T15" fmla="*/ 53 h 212"/>
              <a:gd name="T16" fmla="*/ 182 w 214"/>
              <a:gd name="T17" fmla="*/ 0 h 212"/>
              <a:gd name="T18" fmla="*/ 173 w 214"/>
              <a:gd name="T19" fmla="*/ 12 h 212"/>
              <a:gd name="T20" fmla="*/ 173 w 214"/>
              <a:gd name="T21" fmla="*/ 116 h 212"/>
              <a:gd name="T22" fmla="*/ 108 w 214"/>
              <a:gd name="T23" fmla="*/ 164 h 212"/>
              <a:gd name="T24" fmla="*/ 43 w 214"/>
              <a:gd name="T25" fmla="*/ 116 h 212"/>
              <a:gd name="T26" fmla="*/ 43 w 214"/>
              <a:gd name="T27" fmla="*/ 12 h 212"/>
              <a:gd name="T28" fmla="*/ 173 w 214"/>
              <a:gd name="T29" fmla="*/ 12 h 212"/>
              <a:gd name="T30" fmla="*/ 31 w 214"/>
              <a:gd name="T31" fmla="*/ 65 h 212"/>
              <a:gd name="T32" fmla="*/ 31 w 214"/>
              <a:gd name="T33" fmla="*/ 109 h 212"/>
              <a:gd name="T34" fmla="*/ 12 w 214"/>
              <a:gd name="T35" fmla="*/ 92 h 212"/>
              <a:gd name="T36" fmla="*/ 12 w 214"/>
              <a:gd name="T37" fmla="*/ 75 h 212"/>
              <a:gd name="T38" fmla="*/ 31 w 214"/>
              <a:gd name="T39" fmla="*/ 65 h 212"/>
              <a:gd name="T40" fmla="*/ 12 w 214"/>
              <a:gd name="T41" fmla="*/ 200 h 212"/>
              <a:gd name="T42" fmla="*/ 12 w 214"/>
              <a:gd name="T43" fmla="*/ 106 h 212"/>
              <a:gd name="T44" fmla="*/ 108 w 214"/>
              <a:gd name="T45" fmla="*/ 178 h 212"/>
              <a:gd name="T46" fmla="*/ 204 w 214"/>
              <a:gd name="T47" fmla="*/ 106 h 212"/>
              <a:gd name="T48" fmla="*/ 204 w 214"/>
              <a:gd name="T49" fmla="*/ 200 h 212"/>
              <a:gd name="T50" fmla="*/ 12 w 214"/>
              <a:gd name="T51" fmla="*/ 200 h 212"/>
              <a:gd name="T52" fmla="*/ 204 w 214"/>
              <a:gd name="T53" fmla="*/ 75 h 212"/>
              <a:gd name="T54" fmla="*/ 204 w 214"/>
              <a:gd name="T55" fmla="*/ 92 h 212"/>
              <a:gd name="T56" fmla="*/ 182 w 214"/>
              <a:gd name="T57" fmla="*/ 109 h 212"/>
              <a:gd name="T58" fmla="*/ 182 w 214"/>
              <a:gd name="T59" fmla="*/ 65 h 212"/>
              <a:gd name="T60" fmla="*/ 204 w 214"/>
              <a:gd name="T61" fmla="*/ 75 h 212"/>
              <a:gd name="T62" fmla="*/ 154 w 214"/>
              <a:gd name="T63" fmla="*/ 44 h 212"/>
              <a:gd name="T64" fmla="*/ 62 w 214"/>
              <a:gd name="T65" fmla="*/ 44 h 212"/>
              <a:gd name="T66" fmla="*/ 62 w 214"/>
              <a:gd name="T67" fmla="*/ 34 h 212"/>
              <a:gd name="T68" fmla="*/ 154 w 214"/>
              <a:gd name="T69" fmla="*/ 34 h 212"/>
              <a:gd name="T70" fmla="*/ 154 w 214"/>
              <a:gd name="T71" fmla="*/ 44 h 212"/>
              <a:gd name="T72" fmla="*/ 154 w 214"/>
              <a:gd name="T73" fmla="*/ 77 h 212"/>
              <a:gd name="T74" fmla="*/ 62 w 214"/>
              <a:gd name="T75" fmla="*/ 77 h 212"/>
              <a:gd name="T76" fmla="*/ 62 w 214"/>
              <a:gd name="T77" fmla="*/ 65 h 212"/>
              <a:gd name="T78" fmla="*/ 154 w 214"/>
              <a:gd name="T79" fmla="*/ 65 h 212"/>
              <a:gd name="T80" fmla="*/ 154 w 214"/>
              <a:gd name="T81" fmla="*/ 77 h 212"/>
              <a:gd name="T82" fmla="*/ 154 w 214"/>
              <a:gd name="T83" fmla="*/ 109 h 212"/>
              <a:gd name="T84" fmla="*/ 62 w 214"/>
              <a:gd name="T85" fmla="*/ 109 h 212"/>
              <a:gd name="T86" fmla="*/ 62 w 214"/>
              <a:gd name="T87" fmla="*/ 97 h 212"/>
              <a:gd name="T88" fmla="*/ 154 w 214"/>
              <a:gd name="T89" fmla="*/ 97 h 212"/>
              <a:gd name="T90" fmla="*/ 154 w 214"/>
              <a:gd name="T91" fmla="*/ 109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4" h="212">
                <a:moveTo>
                  <a:pt x="182" y="0"/>
                </a:moveTo>
                <a:lnTo>
                  <a:pt x="31" y="0"/>
                </a:lnTo>
                <a:lnTo>
                  <a:pt x="31" y="53"/>
                </a:lnTo>
                <a:lnTo>
                  <a:pt x="0" y="68"/>
                </a:lnTo>
                <a:lnTo>
                  <a:pt x="0" y="212"/>
                </a:lnTo>
                <a:lnTo>
                  <a:pt x="214" y="212"/>
                </a:lnTo>
                <a:lnTo>
                  <a:pt x="214" y="68"/>
                </a:lnTo>
                <a:lnTo>
                  <a:pt x="182" y="53"/>
                </a:lnTo>
                <a:lnTo>
                  <a:pt x="182" y="0"/>
                </a:lnTo>
                <a:close/>
                <a:moveTo>
                  <a:pt x="173" y="12"/>
                </a:moveTo>
                <a:lnTo>
                  <a:pt x="173" y="116"/>
                </a:lnTo>
                <a:lnTo>
                  <a:pt x="108" y="164"/>
                </a:lnTo>
                <a:lnTo>
                  <a:pt x="43" y="116"/>
                </a:lnTo>
                <a:lnTo>
                  <a:pt x="43" y="12"/>
                </a:lnTo>
                <a:lnTo>
                  <a:pt x="173" y="12"/>
                </a:lnTo>
                <a:close/>
                <a:moveTo>
                  <a:pt x="31" y="65"/>
                </a:moveTo>
                <a:lnTo>
                  <a:pt x="31" y="109"/>
                </a:lnTo>
                <a:lnTo>
                  <a:pt x="12" y="92"/>
                </a:lnTo>
                <a:lnTo>
                  <a:pt x="12" y="75"/>
                </a:lnTo>
                <a:lnTo>
                  <a:pt x="31" y="65"/>
                </a:lnTo>
                <a:close/>
                <a:moveTo>
                  <a:pt x="12" y="200"/>
                </a:moveTo>
                <a:lnTo>
                  <a:pt x="12" y="106"/>
                </a:lnTo>
                <a:lnTo>
                  <a:pt x="108" y="178"/>
                </a:lnTo>
                <a:lnTo>
                  <a:pt x="204" y="106"/>
                </a:lnTo>
                <a:lnTo>
                  <a:pt x="204" y="200"/>
                </a:lnTo>
                <a:lnTo>
                  <a:pt x="12" y="200"/>
                </a:lnTo>
                <a:close/>
                <a:moveTo>
                  <a:pt x="204" y="75"/>
                </a:moveTo>
                <a:lnTo>
                  <a:pt x="204" y="92"/>
                </a:lnTo>
                <a:lnTo>
                  <a:pt x="182" y="109"/>
                </a:lnTo>
                <a:lnTo>
                  <a:pt x="182" y="65"/>
                </a:lnTo>
                <a:lnTo>
                  <a:pt x="204" y="75"/>
                </a:lnTo>
                <a:close/>
                <a:moveTo>
                  <a:pt x="154" y="44"/>
                </a:moveTo>
                <a:lnTo>
                  <a:pt x="62" y="44"/>
                </a:lnTo>
                <a:lnTo>
                  <a:pt x="62" y="34"/>
                </a:lnTo>
                <a:lnTo>
                  <a:pt x="154" y="34"/>
                </a:lnTo>
                <a:lnTo>
                  <a:pt x="154" y="44"/>
                </a:lnTo>
                <a:close/>
                <a:moveTo>
                  <a:pt x="154" y="77"/>
                </a:moveTo>
                <a:lnTo>
                  <a:pt x="62" y="77"/>
                </a:lnTo>
                <a:lnTo>
                  <a:pt x="62" y="65"/>
                </a:lnTo>
                <a:lnTo>
                  <a:pt x="154" y="65"/>
                </a:lnTo>
                <a:lnTo>
                  <a:pt x="154" y="77"/>
                </a:lnTo>
                <a:close/>
                <a:moveTo>
                  <a:pt x="154" y="109"/>
                </a:moveTo>
                <a:lnTo>
                  <a:pt x="62" y="109"/>
                </a:lnTo>
                <a:lnTo>
                  <a:pt x="62" y="97"/>
                </a:lnTo>
                <a:lnTo>
                  <a:pt x="154" y="97"/>
                </a:lnTo>
                <a:lnTo>
                  <a:pt x="154" y="1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F849BC2-94E0-45B0-8285-D01E87D8D4E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39551" y="1619813"/>
            <a:ext cx="225425" cy="403225"/>
          </a:xfrm>
          <a:custGeom>
            <a:avLst/>
            <a:gdLst>
              <a:gd name="T0" fmla="*/ 44 w 59"/>
              <a:gd name="T1" fmla="*/ 0 h 106"/>
              <a:gd name="T2" fmla="*/ 16 w 59"/>
              <a:gd name="T3" fmla="*/ 0 h 106"/>
              <a:gd name="T4" fmla="*/ 13 w 59"/>
              <a:gd name="T5" fmla="*/ 3 h 106"/>
              <a:gd name="T6" fmla="*/ 13 w 59"/>
              <a:gd name="T7" fmla="*/ 12 h 106"/>
              <a:gd name="T8" fmla="*/ 9 w 59"/>
              <a:gd name="T9" fmla="*/ 12 h 106"/>
              <a:gd name="T10" fmla="*/ 0 w 59"/>
              <a:gd name="T11" fmla="*/ 21 h 106"/>
              <a:gd name="T12" fmla="*/ 0 w 59"/>
              <a:gd name="T13" fmla="*/ 97 h 106"/>
              <a:gd name="T14" fmla="*/ 9 w 59"/>
              <a:gd name="T15" fmla="*/ 106 h 106"/>
              <a:gd name="T16" fmla="*/ 50 w 59"/>
              <a:gd name="T17" fmla="*/ 106 h 106"/>
              <a:gd name="T18" fmla="*/ 59 w 59"/>
              <a:gd name="T19" fmla="*/ 97 h 106"/>
              <a:gd name="T20" fmla="*/ 59 w 59"/>
              <a:gd name="T21" fmla="*/ 21 h 106"/>
              <a:gd name="T22" fmla="*/ 50 w 59"/>
              <a:gd name="T23" fmla="*/ 12 h 106"/>
              <a:gd name="T24" fmla="*/ 46 w 59"/>
              <a:gd name="T25" fmla="*/ 12 h 106"/>
              <a:gd name="T26" fmla="*/ 46 w 59"/>
              <a:gd name="T27" fmla="*/ 3 h 106"/>
              <a:gd name="T28" fmla="*/ 44 w 59"/>
              <a:gd name="T29" fmla="*/ 0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21 h 106"/>
              <a:gd name="T42" fmla="*/ 54 w 59"/>
              <a:gd name="T43" fmla="*/ 97 h 106"/>
              <a:gd name="T44" fmla="*/ 50 w 59"/>
              <a:gd name="T45" fmla="*/ 102 h 106"/>
              <a:gd name="T46" fmla="*/ 9 w 59"/>
              <a:gd name="T47" fmla="*/ 102 h 106"/>
              <a:gd name="T48" fmla="*/ 5 w 59"/>
              <a:gd name="T49" fmla="*/ 97 h 106"/>
              <a:gd name="T50" fmla="*/ 5 w 59"/>
              <a:gd name="T51" fmla="*/ 21 h 106"/>
              <a:gd name="T52" fmla="*/ 9 w 59"/>
              <a:gd name="T53" fmla="*/ 17 h 106"/>
              <a:gd name="T54" fmla="*/ 16 w 59"/>
              <a:gd name="T55" fmla="*/ 17 h 106"/>
              <a:gd name="T56" fmla="*/ 44 w 59"/>
              <a:gd name="T57" fmla="*/ 17 h 106"/>
              <a:gd name="T58" fmla="*/ 50 w 59"/>
              <a:gd name="T59" fmla="*/ 17 h 106"/>
              <a:gd name="T60" fmla="*/ 54 w 59"/>
              <a:gd name="T61" fmla="*/ 21 h 106"/>
              <a:gd name="T62" fmla="*/ 14 w 59"/>
              <a:gd name="T63" fmla="*/ 79 h 106"/>
              <a:gd name="T64" fmla="*/ 45 w 59"/>
              <a:gd name="T65" fmla="*/ 79 h 106"/>
              <a:gd name="T66" fmla="*/ 45 w 59"/>
              <a:gd name="T67" fmla="*/ 84 h 106"/>
              <a:gd name="T68" fmla="*/ 14 w 59"/>
              <a:gd name="T69" fmla="*/ 84 h 106"/>
              <a:gd name="T70" fmla="*/ 14 w 59"/>
              <a:gd name="T71" fmla="*/ 79 h 106"/>
              <a:gd name="T72" fmla="*/ 14 w 59"/>
              <a:gd name="T73" fmla="*/ 57 h 106"/>
              <a:gd name="T74" fmla="*/ 45 w 59"/>
              <a:gd name="T75" fmla="*/ 57 h 106"/>
              <a:gd name="T76" fmla="*/ 45 w 59"/>
              <a:gd name="T77" fmla="*/ 62 h 106"/>
              <a:gd name="T78" fmla="*/ 14 w 59"/>
              <a:gd name="T79" fmla="*/ 62 h 106"/>
              <a:gd name="T80" fmla="*/ 14 w 59"/>
              <a:gd name="T81" fmla="*/ 57 h 106"/>
              <a:gd name="T82" fmla="*/ 14 w 59"/>
              <a:gd name="T83" fmla="*/ 35 h 106"/>
              <a:gd name="T84" fmla="*/ 45 w 59"/>
              <a:gd name="T85" fmla="*/ 35 h 106"/>
              <a:gd name="T86" fmla="*/ 45 w 59"/>
              <a:gd name="T87" fmla="*/ 39 h 106"/>
              <a:gd name="T88" fmla="*/ 14 w 59"/>
              <a:gd name="T89" fmla="*/ 39 h 106"/>
              <a:gd name="T90" fmla="*/ 14 w 59"/>
              <a:gd name="T91" fmla="*/ 3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9" h="106">
                <a:moveTo>
                  <a:pt x="44" y="0"/>
                </a:move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cubicBezTo>
                  <a:pt x="59" y="21"/>
                  <a:pt x="59" y="21"/>
                  <a:pt x="59" y="21"/>
                </a:cubicBez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21"/>
                </a:moveTo>
                <a:cubicBezTo>
                  <a:pt x="54" y="97"/>
                  <a:pt x="54" y="97"/>
                  <a:pt x="54" y="97"/>
                </a:cubicBez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close/>
                <a:moveTo>
                  <a:pt x="14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84"/>
                  <a:pt x="45" y="84"/>
                  <a:pt x="45" y="84"/>
                </a:cubicBezTo>
                <a:cubicBezTo>
                  <a:pt x="14" y="84"/>
                  <a:pt x="14" y="84"/>
                  <a:pt x="14" y="84"/>
                </a:cubicBezTo>
                <a:lnTo>
                  <a:pt x="14" y="79"/>
                </a:lnTo>
                <a:close/>
                <a:moveTo>
                  <a:pt x="14" y="57"/>
                </a:moveTo>
                <a:cubicBezTo>
                  <a:pt x="45" y="57"/>
                  <a:pt x="45" y="57"/>
                  <a:pt x="45" y="57"/>
                </a:cubicBezTo>
                <a:cubicBezTo>
                  <a:pt x="45" y="62"/>
                  <a:pt x="45" y="62"/>
                  <a:pt x="45" y="62"/>
                </a:cubicBezTo>
                <a:cubicBezTo>
                  <a:pt x="14" y="62"/>
                  <a:pt x="14" y="62"/>
                  <a:pt x="14" y="62"/>
                </a:cubicBezTo>
                <a:lnTo>
                  <a:pt x="14" y="57"/>
                </a:lnTo>
                <a:close/>
                <a:moveTo>
                  <a:pt x="14" y="35"/>
                </a:moveTo>
                <a:cubicBezTo>
                  <a:pt x="45" y="35"/>
                  <a:pt x="45" y="35"/>
                  <a:pt x="45" y="35"/>
                </a:cubicBezTo>
                <a:cubicBezTo>
                  <a:pt x="45" y="39"/>
                  <a:pt x="45" y="39"/>
                  <a:pt x="45" y="39"/>
                </a:cubicBezTo>
                <a:cubicBezTo>
                  <a:pt x="14" y="39"/>
                  <a:pt x="14" y="39"/>
                  <a:pt x="14" y="39"/>
                </a:cubicBezTo>
                <a:lnTo>
                  <a:pt x="1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439F7820-3E54-43B2-9B38-65BE71C2FC1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92101" y="1619813"/>
            <a:ext cx="225425" cy="403225"/>
          </a:xfrm>
          <a:custGeom>
            <a:avLst/>
            <a:gdLst>
              <a:gd name="T0" fmla="*/ 59 w 59"/>
              <a:gd name="T1" fmla="*/ 21 h 106"/>
              <a:gd name="T2" fmla="*/ 50 w 59"/>
              <a:gd name="T3" fmla="*/ 12 h 106"/>
              <a:gd name="T4" fmla="*/ 46 w 59"/>
              <a:gd name="T5" fmla="*/ 12 h 106"/>
              <a:gd name="T6" fmla="*/ 46 w 59"/>
              <a:gd name="T7" fmla="*/ 3 h 106"/>
              <a:gd name="T8" fmla="*/ 44 w 59"/>
              <a:gd name="T9" fmla="*/ 0 h 106"/>
              <a:gd name="T10" fmla="*/ 16 w 59"/>
              <a:gd name="T11" fmla="*/ 0 h 106"/>
              <a:gd name="T12" fmla="*/ 13 w 59"/>
              <a:gd name="T13" fmla="*/ 3 h 106"/>
              <a:gd name="T14" fmla="*/ 13 w 59"/>
              <a:gd name="T15" fmla="*/ 12 h 106"/>
              <a:gd name="T16" fmla="*/ 9 w 59"/>
              <a:gd name="T17" fmla="*/ 12 h 106"/>
              <a:gd name="T18" fmla="*/ 0 w 59"/>
              <a:gd name="T19" fmla="*/ 21 h 106"/>
              <a:gd name="T20" fmla="*/ 0 w 59"/>
              <a:gd name="T21" fmla="*/ 97 h 106"/>
              <a:gd name="T22" fmla="*/ 9 w 59"/>
              <a:gd name="T23" fmla="*/ 106 h 106"/>
              <a:gd name="T24" fmla="*/ 50 w 59"/>
              <a:gd name="T25" fmla="*/ 106 h 106"/>
              <a:gd name="T26" fmla="*/ 59 w 59"/>
              <a:gd name="T27" fmla="*/ 97 h 106"/>
              <a:gd name="T28" fmla="*/ 59 w 59"/>
              <a:gd name="T29" fmla="*/ 21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97 h 106"/>
              <a:gd name="T42" fmla="*/ 50 w 59"/>
              <a:gd name="T43" fmla="*/ 102 h 106"/>
              <a:gd name="T44" fmla="*/ 9 w 59"/>
              <a:gd name="T45" fmla="*/ 102 h 106"/>
              <a:gd name="T46" fmla="*/ 5 w 59"/>
              <a:gd name="T47" fmla="*/ 97 h 106"/>
              <a:gd name="T48" fmla="*/ 5 w 59"/>
              <a:gd name="T49" fmla="*/ 21 h 106"/>
              <a:gd name="T50" fmla="*/ 9 w 59"/>
              <a:gd name="T51" fmla="*/ 17 h 106"/>
              <a:gd name="T52" fmla="*/ 16 w 59"/>
              <a:gd name="T53" fmla="*/ 17 h 106"/>
              <a:gd name="T54" fmla="*/ 44 w 59"/>
              <a:gd name="T55" fmla="*/ 17 h 106"/>
              <a:gd name="T56" fmla="*/ 50 w 59"/>
              <a:gd name="T57" fmla="*/ 17 h 106"/>
              <a:gd name="T58" fmla="*/ 54 w 59"/>
              <a:gd name="T59" fmla="*/ 21 h 106"/>
              <a:gd name="T60" fmla="*/ 54 w 59"/>
              <a:gd name="T61" fmla="*/ 97 h 106"/>
              <a:gd name="T62" fmla="*/ 41 w 59"/>
              <a:gd name="T63" fmla="*/ 55 h 106"/>
              <a:gd name="T64" fmla="*/ 34 w 59"/>
              <a:gd name="T65" fmla="*/ 55 h 106"/>
              <a:gd name="T66" fmla="*/ 34 w 59"/>
              <a:gd name="T67" fmla="*/ 32 h 106"/>
              <a:gd name="T68" fmla="*/ 32 w 59"/>
              <a:gd name="T69" fmla="*/ 30 h 106"/>
              <a:gd name="T70" fmla="*/ 29 w 59"/>
              <a:gd name="T71" fmla="*/ 31 h 106"/>
              <a:gd name="T72" fmla="*/ 17 w 59"/>
              <a:gd name="T73" fmla="*/ 65 h 106"/>
              <a:gd name="T74" fmla="*/ 17 w 59"/>
              <a:gd name="T75" fmla="*/ 67 h 106"/>
              <a:gd name="T76" fmla="*/ 19 w 59"/>
              <a:gd name="T77" fmla="*/ 68 h 106"/>
              <a:gd name="T78" fmla="*/ 25 w 59"/>
              <a:gd name="T79" fmla="*/ 68 h 106"/>
              <a:gd name="T80" fmla="*/ 25 w 59"/>
              <a:gd name="T81" fmla="*/ 87 h 106"/>
              <a:gd name="T82" fmla="*/ 27 w 59"/>
              <a:gd name="T83" fmla="*/ 89 h 106"/>
              <a:gd name="T84" fmla="*/ 28 w 59"/>
              <a:gd name="T85" fmla="*/ 89 h 106"/>
              <a:gd name="T86" fmla="*/ 30 w 59"/>
              <a:gd name="T87" fmla="*/ 88 h 106"/>
              <a:gd name="T88" fmla="*/ 43 w 59"/>
              <a:gd name="T89" fmla="*/ 59 h 106"/>
              <a:gd name="T90" fmla="*/ 43 w 59"/>
              <a:gd name="T91" fmla="*/ 57 h 106"/>
              <a:gd name="T92" fmla="*/ 41 w 59"/>
              <a:gd name="T93" fmla="*/ 55 h 106"/>
              <a:gd name="T94" fmla="*/ 30 w 59"/>
              <a:gd name="T95" fmla="*/ 75 h 106"/>
              <a:gd name="T96" fmla="*/ 30 w 59"/>
              <a:gd name="T97" fmla="*/ 65 h 106"/>
              <a:gd name="T98" fmla="*/ 28 w 59"/>
              <a:gd name="T99" fmla="*/ 63 h 106"/>
              <a:gd name="T100" fmla="*/ 22 w 59"/>
              <a:gd name="T101" fmla="*/ 63 h 106"/>
              <a:gd name="T102" fmla="*/ 29 w 59"/>
              <a:gd name="T103" fmla="*/ 45 h 106"/>
              <a:gd name="T104" fmla="*/ 29 w 59"/>
              <a:gd name="T105" fmla="*/ 58 h 106"/>
              <a:gd name="T106" fmla="*/ 32 w 59"/>
              <a:gd name="T107" fmla="*/ 60 h 106"/>
              <a:gd name="T108" fmla="*/ 37 w 59"/>
              <a:gd name="T109" fmla="*/ 60 h 106"/>
              <a:gd name="T110" fmla="*/ 30 w 59"/>
              <a:gd name="T111" fmla="*/ 7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9" h="106">
                <a:moveTo>
                  <a:pt x="59" y="21"/>
                </a:move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lnTo>
                  <a:pt x="59" y="21"/>
                </a:ln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97"/>
                </a:move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lnTo>
                  <a:pt x="54" y="97"/>
                </a:lnTo>
                <a:close/>
                <a:moveTo>
                  <a:pt x="41" y="55"/>
                </a:moveTo>
                <a:cubicBezTo>
                  <a:pt x="34" y="55"/>
                  <a:pt x="34" y="55"/>
                  <a:pt x="34" y="55"/>
                </a:cubicBezTo>
                <a:cubicBezTo>
                  <a:pt x="34" y="32"/>
                  <a:pt x="34" y="32"/>
                  <a:pt x="34" y="32"/>
                </a:cubicBezTo>
                <a:cubicBezTo>
                  <a:pt x="34" y="31"/>
                  <a:pt x="33" y="30"/>
                  <a:pt x="32" y="30"/>
                </a:cubicBezTo>
                <a:cubicBezTo>
                  <a:pt x="31" y="29"/>
                  <a:pt x="30" y="30"/>
                  <a:pt x="29" y="31"/>
                </a:cubicBezTo>
                <a:cubicBezTo>
                  <a:pt x="17" y="65"/>
                  <a:pt x="17" y="65"/>
                  <a:pt x="17" y="65"/>
                </a:cubicBezTo>
                <a:cubicBezTo>
                  <a:pt x="16" y="65"/>
                  <a:pt x="16" y="66"/>
                  <a:pt x="17" y="67"/>
                </a:cubicBezTo>
                <a:cubicBezTo>
                  <a:pt x="17" y="67"/>
                  <a:pt x="18" y="68"/>
                  <a:pt x="19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87"/>
                  <a:pt x="25" y="87"/>
                  <a:pt x="25" y="87"/>
                </a:cubicBezTo>
                <a:cubicBezTo>
                  <a:pt x="25" y="88"/>
                  <a:pt x="26" y="89"/>
                  <a:pt x="27" y="89"/>
                </a:cubicBezTo>
                <a:cubicBezTo>
                  <a:pt x="27" y="89"/>
                  <a:pt x="28" y="89"/>
                  <a:pt x="28" y="89"/>
                </a:cubicBezTo>
                <a:cubicBezTo>
                  <a:pt x="29" y="89"/>
                  <a:pt x="30" y="89"/>
                  <a:pt x="30" y="88"/>
                </a:cubicBezTo>
                <a:cubicBezTo>
                  <a:pt x="43" y="59"/>
                  <a:pt x="43" y="59"/>
                  <a:pt x="43" y="59"/>
                </a:cubicBezTo>
                <a:cubicBezTo>
                  <a:pt x="43" y="58"/>
                  <a:pt x="43" y="57"/>
                  <a:pt x="43" y="57"/>
                </a:cubicBezTo>
                <a:cubicBezTo>
                  <a:pt x="42" y="56"/>
                  <a:pt x="41" y="55"/>
                  <a:pt x="41" y="55"/>
                </a:cubicBezTo>
                <a:close/>
                <a:moveTo>
                  <a:pt x="30" y="75"/>
                </a:moveTo>
                <a:cubicBezTo>
                  <a:pt x="30" y="65"/>
                  <a:pt x="30" y="65"/>
                  <a:pt x="30" y="65"/>
                </a:cubicBezTo>
                <a:cubicBezTo>
                  <a:pt x="30" y="64"/>
                  <a:pt x="29" y="63"/>
                  <a:pt x="28" y="63"/>
                </a:cubicBezTo>
                <a:cubicBezTo>
                  <a:pt x="22" y="63"/>
                  <a:pt x="22" y="63"/>
                  <a:pt x="22" y="63"/>
                </a:cubicBezTo>
                <a:cubicBezTo>
                  <a:pt x="29" y="45"/>
                  <a:pt x="29" y="45"/>
                  <a:pt x="29" y="45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59"/>
                  <a:pt x="30" y="60"/>
                  <a:pt x="32" y="60"/>
                </a:cubicBezTo>
                <a:cubicBezTo>
                  <a:pt x="37" y="60"/>
                  <a:pt x="37" y="60"/>
                  <a:pt x="37" y="60"/>
                </a:cubicBezTo>
                <a:lnTo>
                  <a:pt x="30" y="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5B7BDD5E-E2E4-4FBC-A31E-58240F3DB7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016076" y="1672200"/>
            <a:ext cx="182563" cy="347663"/>
          </a:xfrm>
          <a:custGeom>
            <a:avLst/>
            <a:gdLst>
              <a:gd name="T0" fmla="*/ 48 w 48"/>
              <a:gd name="T1" fmla="*/ 24 h 91"/>
              <a:gd name="T2" fmla="*/ 48 w 48"/>
              <a:gd name="T3" fmla="*/ 22 h 91"/>
              <a:gd name="T4" fmla="*/ 25 w 48"/>
              <a:gd name="T5" fmla="*/ 0 h 91"/>
              <a:gd name="T6" fmla="*/ 23 w 48"/>
              <a:gd name="T7" fmla="*/ 0 h 91"/>
              <a:gd name="T8" fmla="*/ 21 w 48"/>
              <a:gd name="T9" fmla="*/ 2 h 91"/>
              <a:gd name="T10" fmla="*/ 21 w 48"/>
              <a:gd name="T11" fmla="*/ 40 h 91"/>
              <a:gd name="T12" fmla="*/ 3 w 48"/>
              <a:gd name="T13" fmla="*/ 22 h 91"/>
              <a:gd name="T14" fmla="*/ 0 w 48"/>
              <a:gd name="T15" fmla="*/ 25 h 91"/>
              <a:gd name="T16" fmla="*/ 20 w 48"/>
              <a:gd name="T17" fmla="*/ 45 h 91"/>
              <a:gd name="T18" fmla="*/ 0 w 48"/>
              <a:gd name="T19" fmla="*/ 65 h 91"/>
              <a:gd name="T20" fmla="*/ 3 w 48"/>
              <a:gd name="T21" fmla="*/ 69 h 91"/>
              <a:gd name="T22" fmla="*/ 21 w 48"/>
              <a:gd name="T23" fmla="*/ 51 h 91"/>
              <a:gd name="T24" fmla="*/ 21 w 48"/>
              <a:gd name="T25" fmla="*/ 89 h 91"/>
              <a:gd name="T26" fmla="*/ 23 w 48"/>
              <a:gd name="T27" fmla="*/ 91 h 91"/>
              <a:gd name="T28" fmla="*/ 24 w 48"/>
              <a:gd name="T29" fmla="*/ 91 h 91"/>
              <a:gd name="T30" fmla="*/ 25 w 48"/>
              <a:gd name="T31" fmla="*/ 90 h 91"/>
              <a:gd name="T32" fmla="*/ 48 w 48"/>
              <a:gd name="T33" fmla="*/ 69 h 91"/>
              <a:gd name="T34" fmla="*/ 48 w 48"/>
              <a:gd name="T35" fmla="*/ 67 h 91"/>
              <a:gd name="T36" fmla="*/ 48 w 48"/>
              <a:gd name="T37" fmla="*/ 65 h 91"/>
              <a:gd name="T38" fmla="*/ 27 w 48"/>
              <a:gd name="T39" fmla="*/ 45 h 91"/>
              <a:gd name="T40" fmla="*/ 48 w 48"/>
              <a:gd name="T41" fmla="*/ 25 h 91"/>
              <a:gd name="T42" fmla="*/ 48 w 48"/>
              <a:gd name="T43" fmla="*/ 24 h 91"/>
              <a:gd name="T44" fmla="*/ 26 w 48"/>
              <a:gd name="T45" fmla="*/ 83 h 91"/>
              <a:gd name="T46" fmla="*/ 26 w 48"/>
              <a:gd name="T47" fmla="*/ 51 h 91"/>
              <a:gd name="T48" fmla="*/ 43 w 48"/>
              <a:gd name="T49" fmla="*/ 67 h 91"/>
              <a:gd name="T50" fmla="*/ 26 w 48"/>
              <a:gd name="T51" fmla="*/ 83 h 91"/>
              <a:gd name="T52" fmla="*/ 26 w 48"/>
              <a:gd name="T53" fmla="*/ 40 h 91"/>
              <a:gd name="T54" fmla="*/ 26 w 48"/>
              <a:gd name="T55" fmla="*/ 8 h 91"/>
              <a:gd name="T56" fmla="*/ 43 w 48"/>
              <a:gd name="T57" fmla="*/ 24 h 91"/>
              <a:gd name="T58" fmla="*/ 26 w 48"/>
              <a:gd name="T59" fmla="*/ 4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91">
                <a:moveTo>
                  <a:pt x="48" y="24"/>
                </a:moveTo>
                <a:cubicBezTo>
                  <a:pt x="48" y="23"/>
                  <a:pt x="48" y="22"/>
                  <a:pt x="48" y="22"/>
                </a:cubicBezTo>
                <a:cubicBezTo>
                  <a:pt x="25" y="0"/>
                  <a:pt x="25" y="0"/>
                  <a:pt x="25" y="0"/>
                </a:cubicBezTo>
                <a:cubicBezTo>
                  <a:pt x="25" y="0"/>
                  <a:pt x="24" y="0"/>
                  <a:pt x="23" y="0"/>
                </a:cubicBezTo>
                <a:cubicBezTo>
                  <a:pt x="22" y="0"/>
                  <a:pt x="21" y="1"/>
                  <a:pt x="21" y="2"/>
                </a:cubicBezTo>
                <a:cubicBezTo>
                  <a:pt x="21" y="40"/>
                  <a:pt x="21" y="40"/>
                  <a:pt x="21" y="40"/>
                </a:cubicBezTo>
                <a:cubicBezTo>
                  <a:pt x="3" y="22"/>
                  <a:pt x="3" y="22"/>
                  <a:pt x="3" y="22"/>
                </a:cubicBezTo>
                <a:cubicBezTo>
                  <a:pt x="0" y="25"/>
                  <a:pt x="0" y="25"/>
                  <a:pt x="0" y="25"/>
                </a:cubicBezTo>
                <a:cubicBezTo>
                  <a:pt x="20" y="45"/>
                  <a:pt x="20" y="45"/>
                  <a:pt x="20" y="45"/>
                </a:cubicBezTo>
                <a:cubicBezTo>
                  <a:pt x="0" y="65"/>
                  <a:pt x="0" y="65"/>
                  <a:pt x="0" y="65"/>
                </a:cubicBezTo>
                <a:cubicBezTo>
                  <a:pt x="3" y="69"/>
                  <a:pt x="3" y="69"/>
                  <a:pt x="3" y="69"/>
                </a:cubicBezTo>
                <a:cubicBezTo>
                  <a:pt x="21" y="51"/>
                  <a:pt x="21" y="51"/>
                  <a:pt x="21" y="51"/>
                </a:cubicBezTo>
                <a:cubicBezTo>
                  <a:pt x="21" y="89"/>
                  <a:pt x="21" y="89"/>
                  <a:pt x="21" y="89"/>
                </a:cubicBezTo>
                <a:cubicBezTo>
                  <a:pt x="21" y="90"/>
                  <a:pt x="22" y="90"/>
                  <a:pt x="23" y="91"/>
                </a:cubicBezTo>
                <a:cubicBezTo>
                  <a:pt x="23" y="91"/>
                  <a:pt x="23" y="91"/>
                  <a:pt x="24" y="91"/>
                </a:cubicBezTo>
                <a:cubicBezTo>
                  <a:pt x="24" y="91"/>
                  <a:pt x="25" y="91"/>
                  <a:pt x="25" y="90"/>
                </a:cubicBezTo>
                <a:cubicBezTo>
                  <a:pt x="48" y="69"/>
                  <a:pt x="48" y="69"/>
                  <a:pt x="48" y="69"/>
                </a:cubicBezTo>
                <a:cubicBezTo>
                  <a:pt x="48" y="68"/>
                  <a:pt x="48" y="68"/>
                  <a:pt x="48" y="67"/>
                </a:cubicBezTo>
                <a:cubicBezTo>
                  <a:pt x="48" y="66"/>
                  <a:pt x="48" y="66"/>
                  <a:pt x="48" y="65"/>
                </a:cubicBezTo>
                <a:cubicBezTo>
                  <a:pt x="27" y="45"/>
                  <a:pt x="27" y="45"/>
                  <a:pt x="27" y="45"/>
                </a:cubicBezTo>
                <a:cubicBezTo>
                  <a:pt x="48" y="25"/>
                  <a:pt x="48" y="25"/>
                  <a:pt x="48" y="25"/>
                </a:cubicBezTo>
                <a:cubicBezTo>
                  <a:pt x="48" y="25"/>
                  <a:pt x="48" y="24"/>
                  <a:pt x="48" y="24"/>
                </a:cubicBezTo>
                <a:close/>
                <a:moveTo>
                  <a:pt x="26" y="83"/>
                </a:moveTo>
                <a:cubicBezTo>
                  <a:pt x="26" y="51"/>
                  <a:pt x="26" y="51"/>
                  <a:pt x="26" y="51"/>
                </a:cubicBezTo>
                <a:cubicBezTo>
                  <a:pt x="43" y="67"/>
                  <a:pt x="43" y="67"/>
                  <a:pt x="43" y="67"/>
                </a:cubicBezTo>
                <a:lnTo>
                  <a:pt x="26" y="83"/>
                </a:lnTo>
                <a:close/>
                <a:moveTo>
                  <a:pt x="26" y="40"/>
                </a:moveTo>
                <a:cubicBezTo>
                  <a:pt x="26" y="8"/>
                  <a:pt x="26" y="8"/>
                  <a:pt x="26" y="8"/>
                </a:cubicBezTo>
                <a:cubicBezTo>
                  <a:pt x="43" y="24"/>
                  <a:pt x="43" y="24"/>
                  <a:pt x="43" y="24"/>
                </a:cubicBezTo>
                <a:lnTo>
                  <a:pt x="26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E84C6678-5033-4B69-BCED-26614C8454B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9088" y="1718238"/>
            <a:ext cx="346075" cy="244475"/>
          </a:xfrm>
          <a:custGeom>
            <a:avLst/>
            <a:gdLst>
              <a:gd name="T0" fmla="*/ 56 w 91"/>
              <a:gd name="T1" fmla="*/ 54 h 64"/>
              <a:gd name="T2" fmla="*/ 46 w 91"/>
              <a:gd name="T3" fmla="*/ 64 h 64"/>
              <a:gd name="T4" fmla="*/ 36 w 91"/>
              <a:gd name="T5" fmla="*/ 54 h 64"/>
              <a:gd name="T6" fmla="*/ 46 w 91"/>
              <a:gd name="T7" fmla="*/ 45 h 64"/>
              <a:gd name="T8" fmla="*/ 56 w 91"/>
              <a:gd name="T9" fmla="*/ 54 h 64"/>
              <a:gd name="T10" fmla="*/ 25 w 91"/>
              <a:gd name="T11" fmla="*/ 41 h 64"/>
              <a:gd name="T12" fmla="*/ 29 w 91"/>
              <a:gd name="T13" fmla="*/ 43 h 64"/>
              <a:gd name="T14" fmla="*/ 46 w 91"/>
              <a:gd name="T15" fmla="*/ 34 h 64"/>
              <a:gd name="T16" fmla="*/ 63 w 91"/>
              <a:gd name="T17" fmla="*/ 43 h 64"/>
              <a:gd name="T18" fmla="*/ 67 w 91"/>
              <a:gd name="T19" fmla="*/ 41 h 64"/>
              <a:gd name="T20" fmla="*/ 46 w 91"/>
              <a:gd name="T21" fmla="*/ 29 h 64"/>
              <a:gd name="T22" fmla="*/ 25 w 91"/>
              <a:gd name="T23" fmla="*/ 41 h 64"/>
              <a:gd name="T24" fmla="*/ 91 w 91"/>
              <a:gd name="T25" fmla="*/ 24 h 64"/>
              <a:gd name="T26" fmla="*/ 46 w 91"/>
              <a:gd name="T27" fmla="*/ 0 h 64"/>
              <a:gd name="T28" fmla="*/ 0 w 91"/>
              <a:gd name="T29" fmla="*/ 24 h 64"/>
              <a:gd name="T30" fmla="*/ 4 w 91"/>
              <a:gd name="T31" fmla="*/ 27 h 64"/>
              <a:gd name="T32" fmla="*/ 46 w 91"/>
              <a:gd name="T33" fmla="*/ 5 h 64"/>
              <a:gd name="T34" fmla="*/ 87 w 91"/>
              <a:gd name="T35" fmla="*/ 27 h 64"/>
              <a:gd name="T36" fmla="*/ 91 w 91"/>
              <a:gd name="T37" fmla="*/ 24 h 64"/>
              <a:gd name="T38" fmla="*/ 75 w 91"/>
              <a:gd name="T39" fmla="*/ 35 h 64"/>
              <a:gd name="T40" fmla="*/ 79 w 91"/>
              <a:gd name="T41" fmla="*/ 32 h 64"/>
              <a:gd name="T42" fmla="*/ 46 w 91"/>
              <a:gd name="T43" fmla="*/ 14 h 64"/>
              <a:gd name="T44" fmla="*/ 12 w 91"/>
              <a:gd name="T45" fmla="*/ 32 h 64"/>
              <a:gd name="T46" fmla="*/ 16 w 91"/>
              <a:gd name="T47" fmla="*/ 35 h 64"/>
              <a:gd name="T48" fmla="*/ 46 w 91"/>
              <a:gd name="T49" fmla="*/ 19 h 64"/>
              <a:gd name="T50" fmla="*/ 75 w 91"/>
              <a:gd name="T51" fmla="*/ 3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1" h="64">
                <a:moveTo>
                  <a:pt x="56" y="54"/>
                </a:moveTo>
                <a:cubicBezTo>
                  <a:pt x="56" y="60"/>
                  <a:pt x="51" y="64"/>
                  <a:pt x="46" y="64"/>
                </a:cubicBezTo>
                <a:cubicBezTo>
                  <a:pt x="40" y="64"/>
                  <a:pt x="36" y="60"/>
                  <a:pt x="36" y="54"/>
                </a:cubicBezTo>
                <a:cubicBezTo>
                  <a:pt x="36" y="49"/>
                  <a:pt x="40" y="45"/>
                  <a:pt x="46" y="45"/>
                </a:cubicBezTo>
                <a:cubicBezTo>
                  <a:pt x="51" y="45"/>
                  <a:pt x="56" y="49"/>
                  <a:pt x="56" y="54"/>
                </a:cubicBezTo>
                <a:close/>
                <a:moveTo>
                  <a:pt x="25" y="41"/>
                </a:moveTo>
                <a:cubicBezTo>
                  <a:pt x="29" y="43"/>
                  <a:pt x="29" y="43"/>
                  <a:pt x="29" y="43"/>
                </a:cubicBezTo>
                <a:cubicBezTo>
                  <a:pt x="33" y="38"/>
                  <a:pt x="39" y="34"/>
                  <a:pt x="46" y="34"/>
                </a:cubicBezTo>
                <a:cubicBezTo>
                  <a:pt x="52" y="34"/>
                  <a:pt x="59" y="38"/>
                  <a:pt x="63" y="43"/>
                </a:cubicBezTo>
                <a:cubicBezTo>
                  <a:pt x="67" y="41"/>
                  <a:pt x="67" y="41"/>
                  <a:pt x="67" y="41"/>
                </a:cubicBezTo>
                <a:cubicBezTo>
                  <a:pt x="62" y="34"/>
                  <a:pt x="54" y="29"/>
                  <a:pt x="46" y="29"/>
                </a:cubicBezTo>
                <a:cubicBezTo>
                  <a:pt x="37" y="29"/>
                  <a:pt x="29" y="34"/>
                  <a:pt x="25" y="41"/>
                </a:cubicBezTo>
                <a:close/>
                <a:moveTo>
                  <a:pt x="91" y="24"/>
                </a:moveTo>
                <a:cubicBezTo>
                  <a:pt x="81" y="9"/>
                  <a:pt x="64" y="0"/>
                  <a:pt x="46" y="0"/>
                </a:cubicBezTo>
                <a:cubicBezTo>
                  <a:pt x="27" y="0"/>
                  <a:pt x="10" y="9"/>
                  <a:pt x="0" y="24"/>
                </a:cubicBezTo>
                <a:cubicBezTo>
                  <a:pt x="4" y="27"/>
                  <a:pt x="4" y="27"/>
                  <a:pt x="4" y="27"/>
                </a:cubicBezTo>
                <a:cubicBezTo>
                  <a:pt x="14" y="13"/>
                  <a:pt x="29" y="5"/>
                  <a:pt x="46" y="5"/>
                </a:cubicBezTo>
                <a:cubicBezTo>
                  <a:pt x="62" y="5"/>
                  <a:pt x="78" y="13"/>
                  <a:pt x="87" y="27"/>
                </a:cubicBezTo>
                <a:lnTo>
                  <a:pt x="91" y="24"/>
                </a:lnTo>
                <a:close/>
                <a:moveTo>
                  <a:pt x="75" y="35"/>
                </a:moveTo>
                <a:cubicBezTo>
                  <a:pt x="79" y="32"/>
                  <a:pt x="79" y="32"/>
                  <a:pt x="79" y="32"/>
                </a:cubicBezTo>
                <a:cubicBezTo>
                  <a:pt x="72" y="21"/>
                  <a:pt x="59" y="14"/>
                  <a:pt x="46" y="14"/>
                </a:cubicBezTo>
                <a:cubicBezTo>
                  <a:pt x="32" y="14"/>
                  <a:pt x="20" y="21"/>
                  <a:pt x="12" y="32"/>
                </a:cubicBezTo>
                <a:cubicBezTo>
                  <a:pt x="16" y="35"/>
                  <a:pt x="16" y="35"/>
                  <a:pt x="16" y="35"/>
                </a:cubicBezTo>
                <a:cubicBezTo>
                  <a:pt x="23" y="25"/>
                  <a:pt x="34" y="19"/>
                  <a:pt x="46" y="19"/>
                </a:cubicBezTo>
                <a:cubicBezTo>
                  <a:pt x="58" y="19"/>
                  <a:pt x="69" y="25"/>
                  <a:pt x="7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AD38EE94-3818-469E-B0B9-FD5BD95B79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78301" y="1683313"/>
            <a:ext cx="365125" cy="325438"/>
          </a:xfrm>
          <a:custGeom>
            <a:avLst/>
            <a:gdLst>
              <a:gd name="T0" fmla="*/ 96 w 96"/>
              <a:gd name="T1" fmla="*/ 43 h 85"/>
              <a:gd name="T2" fmla="*/ 76 w 96"/>
              <a:gd name="T3" fmla="*/ 63 h 85"/>
              <a:gd name="T4" fmla="*/ 56 w 96"/>
              <a:gd name="T5" fmla="*/ 63 h 85"/>
              <a:gd name="T6" fmla="*/ 56 w 96"/>
              <a:gd name="T7" fmla="*/ 58 h 85"/>
              <a:gd name="T8" fmla="*/ 76 w 96"/>
              <a:gd name="T9" fmla="*/ 58 h 85"/>
              <a:gd name="T10" fmla="*/ 91 w 96"/>
              <a:gd name="T11" fmla="*/ 43 h 85"/>
              <a:gd name="T12" fmla="*/ 77 w 96"/>
              <a:gd name="T13" fmla="*/ 28 h 85"/>
              <a:gd name="T14" fmla="*/ 75 w 96"/>
              <a:gd name="T15" fmla="*/ 26 h 85"/>
              <a:gd name="T16" fmla="*/ 75 w 96"/>
              <a:gd name="T17" fmla="*/ 25 h 85"/>
              <a:gd name="T18" fmla="*/ 55 w 96"/>
              <a:gd name="T19" fmla="*/ 5 h 85"/>
              <a:gd name="T20" fmla="*/ 37 w 96"/>
              <a:gd name="T21" fmla="*/ 15 h 85"/>
              <a:gd name="T22" fmla="*/ 35 w 96"/>
              <a:gd name="T23" fmla="*/ 17 h 85"/>
              <a:gd name="T24" fmla="*/ 33 w 96"/>
              <a:gd name="T25" fmla="*/ 16 h 85"/>
              <a:gd name="T26" fmla="*/ 27 w 96"/>
              <a:gd name="T27" fmla="*/ 14 h 85"/>
              <a:gd name="T28" fmla="*/ 15 w 96"/>
              <a:gd name="T29" fmla="*/ 27 h 85"/>
              <a:gd name="T30" fmla="*/ 15 w 96"/>
              <a:gd name="T31" fmla="*/ 27 h 85"/>
              <a:gd name="T32" fmla="*/ 14 w 96"/>
              <a:gd name="T33" fmla="*/ 29 h 85"/>
              <a:gd name="T34" fmla="*/ 5 w 96"/>
              <a:gd name="T35" fmla="*/ 43 h 85"/>
              <a:gd name="T36" fmla="*/ 20 w 96"/>
              <a:gd name="T37" fmla="*/ 58 h 85"/>
              <a:gd name="T38" fmla="*/ 20 w 96"/>
              <a:gd name="T39" fmla="*/ 58 h 85"/>
              <a:gd name="T40" fmla="*/ 38 w 96"/>
              <a:gd name="T41" fmla="*/ 58 h 85"/>
              <a:gd name="T42" fmla="*/ 38 w 96"/>
              <a:gd name="T43" fmla="*/ 63 h 85"/>
              <a:gd name="T44" fmla="*/ 20 w 96"/>
              <a:gd name="T45" fmla="*/ 63 h 85"/>
              <a:gd name="T46" fmla="*/ 20 w 96"/>
              <a:gd name="T47" fmla="*/ 63 h 85"/>
              <a:gd name="T48" fmla="*/ 19 w 96"/>
              <a:gd name="T49" fmla="*/ 63 h 85"/>
              <a:gd name="T50" fmla="*/ 0 w 96"/>
              <a:gd name="T51" fmla="*/ 43 h 85"/>
              <a:gd name="T52" fmla="*/ 10 w 96"/>
              <a:gd name="T53" fmla="*/ 26 h 85"/>
              <a:gd name="T54" fmla="*/ 27 w 96"/>
              <a:gd name="T55" fmla="*/ 10 h 85"/>
              <a:gd name="T56" fmla="*/ 34 w 96"/>
              <a:gd name="T57" fmla="*/ 11 h 85"/>
              <a:gd name="T58" fmla="*/ 55 w 96"/>
              <a:gd name="T59" fmla="*/ 0 h 85"/>
              <a:gd name="T60" fmla="*/ 80 w 96"/>
              <a:gd name="T61" fmla="*/ 24 h 85"/>
              <a:gd name="T62" fmla="*/ 96 w 96"/>
              <a:gd name="T63" fmla="*/ 43 h 85"/>
              <a:gd name="T64" fmla="*/ 45 w 96"/>
              <a:gd name="T65" fmla="*/ 39 h 85"/>
              <a:gd name="T66" fmla="*/ 45 w 96"/>
              <a:gd name="T67" fmla="*/ 76 h 85"/>
              <a:gd name="T68" fmla="*/ 38 w 96"/>
              <a:gd name="T69" fmla="*/ 68 h 85"/>
              <a:gd name="T70" fmla="*/ 34 w 96"/>
              <a:gd name="T71" fmla="*/ 71 h 85"/>
              <a:gd name="T72" fmla="*/ 46 w 96"/>
              <a:gd name="T73" fmla="*/ 84 h 85"/>
              <a:gd name="T74" fmla="*/ 48 w 96"/>
              <a:gd name="T75" fmla="*/ 85 h 85"/>
              <a:gd name="T76" fmla="*/ 49 w 96"/>
              <a:gd name="T77" fmla="*/ 84 h 85"/>
              <a:gd name="T78" fmla="*/ 61 w 96"/>
              <a:gd name="T79" fmla="*/ 71 h 85"/>
              <a:gd name="T80" fmla="*/ 58 w 96"/>
              <a:gd name="T81" fmla="*/ 68 h 85"/>
              <a:gd name="T82" fmla="*/ 50 w 96"/>
              <a:gd name="T83" fmla="*/ 76 h 85"/>
              <a:gd name="T84" fmla="*/ 50 w 96"/>
              <a:gd name="T85" fmla="*/ 39 h 85"/>
              <a:gd name="T86" fmla="*/ 45 w 96"/>
              <a:gd name="T87" fmla="*/ 3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" h="85">
                <a:moveTo>
                  <a:pt x="96" y="43"/>
                </a:moveTo>
                <a:cubicBezTo>
                  <a:pt x="96" y="54"/>
                  <a:pt x="87" y="63"/>
                  <a:pt x="76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lose/>
                <a:moveTo>
                  <a:pt x="45" y="39"/>
                </a:moveTo>
                <a:cubicBezTo>
                  <a:pt x="45" y="76"/>
                  <a:pt x="45" y="76"/>
                  <a:pt x="45" y="76"/>
                </a:cubicBezTo>
                <a:cubicBezTo>
                  <a:pt x="38" y="68"/>
                  <a:pt x="38" y="68"/>
                  <a:pt x="38" y="68"/>
                </a:cubicBezTo>
                <a:cubicBezTo>
                  <a:pt x="34" y="71"/>
                  <a:pt x="34" y="71"/>
                  <a:pt x="34" y="71"/>
                </a:cubicBezTo>
                <a:cubicBezTo>
                  <a:pt x="46" y="84"/>
                  <a:pt x="46" y="84"/>
                  <a:pt x="46" y="84"/>
                </a:cubicBezTo>
                <a:cubicBezTo>
                  <a:pt x="46" y="84"/>
                  <a:pt x="47" y="85"/>
                  <a:pt x="48" y="85"/>
                </a:cubicBezTo>
                <a:cubicBezTo>
                  <a:pt x="48" y="85"/>
                  <a:pt x="49" y="84"/>
                  <a:pt x="49" y="84"/>
                </a:cubicBezTo>
                <a:cubicBezTo>
                  <a:pt x="61" y="71"/>
                  <a:pt x="61" y="71"/>
                  <a:pt x="61" y="71"/>
                </a:cubicBezTo>
                <a:cubicBezTo>
                  <a:pt x="58" y="68"/>
                  <a:pt x="58" y="68"/>
                  <a:pt x="58" y="68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39"/>
                  <a:pt x="50" y="39"/>
                  <a:pt x="50" y="39"/>
                </a:cubicBezTo>
                <a:lnTo>
                  <a:pt x="45" y="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3986353-00DA-4222-9069-D24554A75B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3863" y="1683313"/>
            <a:ext cx="366713" cy="312738"/>
          </a:xfrm>
          <a:custGeom>
            <a:avLst/>
            <a:gdLst>
              <a:gd name="T0" fmla="*/ 56 w 96"/>
              <a:gd name="T1" fmla="*/ 63 h 82"/>
              <a:gd name="T2" fmla="*/ 56 w 96"/>
              <a:gd name="T3" fmla="*/ 58 h 82"/>
              <a:gd name="T4" fmla="*/ 76 w 96"/>
              <a:gd name="T5" fmla="*/ 58 h 82"/>
              <a:gd name="T6" fmla="*/ 91 w 96"/>
              <a:gd name="T7" fmla="*/ 43 h 82"/>
              <a:gd name="T8" fmla="*/ 77 w 96"/>
              <a:gd name="T9" fmla="*/ 28 h 82"/>
              <a:gd name="T10" fmla="*/ 75 w 96"/>
              <a:gd name="T11" fmla="*/ 26 h 82"/>
              <a:gd name="T12" fmla="*/ 75 w 96"/>
              <a:gd name="T13" fmla="*/ 25 h 82"/>
              <a:gd name="T14" fmla="*/ 55 w 96"/>
              <a:gd name="T15" fmla="*/ 5 h 82"/>
              <a:gd name="T16" fmla="*/ 37 w 96"/>
              <a:gd name="T17" fmla="*/ 15 h 82"/>
              <a:gd name="T18" fmla="*/ 35 w 96"/>
              <a:gd name="T19" fmla="*/ 17 h 82"/>
              <a:gd name="T20" fmla="*/ 33 w 96"/>
              <a:gd name="T21" fmla="*/ 16 h 82"/>
              <a:gd name="T22" fmla="*/ 27 w 96"/>
              <a:gd name="T23" fmla="*/ 14 h 82"/>
              <a:gd name="T24" fmla="*/ 15 w 96"/>
              <a:gd name="T25" fmla="*/ 27 h 82"/>
              <a:gd name="T26" fmla="*/ 15 w 96"/>
              <a:gd name="T27" fmla="*/ 27 h 82"/>
              <a:gd name="T28" fmla="*/ 14 w 96"/>
              <a:gd name="T29" fmla="*/ 29 h 82"/>
              <a:gd name="T30" fmla="*/ 5 w 96"/>
              <a:gd name="T31" fmla="*/ 43 h 82"/>
              <a:gd name="T32" fmla="*/ 20 w 96"/>
              <a:gd name="T33" fmla="*/ 58 h 82"/>
              <a:gd name="T34" fmla="*/ 20 w 96"/>
              <a:gd name="T35" fmla="*/ 58 h 82"/>
              <a:gd name="T36" fmla="*/ 38 w 96"/>
              <a:gd name="T37" fmla="*/ 58 h 82"/>
              <a:gd name="T38" fmla="*/ 38 w 96"/>
              <a:gd name="T39" fmla="*/ 63 h 82"/>
              <a:gd name="T40" fmla="*/ 20 w 96"/>
              <a:gd name="T41" fmla="*/ 63 h 82"/>
              <a:gd name="T42" fmla="*/ 20 w 96"/>
              <a:gd name="T43" fmla="*/ 63 h 82"/>
              <a:gd name="T44" fmla="*/ 19 w 96"/>
              <a:gd name="T45" fmla="*/ 63 h 82"/>
              <a:gd name="T46" fmla="*/ 0 w 96"/>
              <a:gd name="T47" fmla="*/ 43 h 82"/>
              <a:gd name="T48" fmla="*/ 10 w 96"/>
              <a:gd name="T49" fmla="*/ 26 h 82"/>
              <a:gd name="T50" fmla="*/ 27 w 96"/>
              <a:gd name="T51" fmla="*/ 10 h 82"/>
              <a:gd name="T52" fmla="*/ 34 w 96"/>
              <a:gd name="T53" fmla="*/ 11 h 82"/>
              <a:gd name="T54" fmla="*/ 55 w 96"/>
              <a:gd name="T55" fmla="*/ 0 h 82"/>
              <a:gd name="T56" fmla="*/ 80 w 96"/>
              <a:gd name="T57" fmla="*/ 24 h 82"/>
              <a:gd name="T58" fmla="*/ 96 w 96"/>
              <a:gd name="T59" fmla="*/ 43 h 82"/>
              <a:gd name="T60" fmla="*/ 76 w 96"/>
              <a:gd name="T61" fmla="*/ 63 h 82"/>
              <a:gd name="T62" fmla="*/ 56 w 96"/>
              <a:gd name="T63" fmla="*/ 63 h 82"/>
              <a:gd name="T64" fmla="*/ 50 w 96"/>
              <a:gd name="T65" fmla="*/ 82 h 82"/>
              <a:gd name="T66" fmla="*/ 50 w 96"/>
              <a:gd name="T67" fmla="*/ 45 h 82"/>
              <a:gd name="T68" fmla="*/ 58 w 96"/>
              <a:gd name="T69" fmla="*/ 53 h 82"/>
              <a:gd name="T70" fmla="*/ 61 w 96"/>
              <a:gd name="T71" fmla="*/ 50 h 82"/>
              <a:gd name="T72" fmla="*/ 49 w 96"/>
              <a:gd name="T73" fmla="*/ 37 h 82"/>
              <a:gd name="T74" fmla="*/ 46 w 96"/>
              <a:gd name="T75" fmla="*/ 37 h 82"/>
              <a:gd name="T76" fmla="*/ 34 w 96"/>
              <a:gd name="T77" fmla="*/ 50 h 82"/>
              <a:gd name="T78" fmla="*/ 38 w 96"/>
              <a:gd name="T79" fmla="*/ 53 h 82"/>
              <a:gd name="T80" fmla="*/ 45 w 96"/>
              <a:gd name="T81" fmla="*/ 45 h 82"/>
              <a:gd name="T82" fmla="*/ 45 w 96"/>
              <a:gd name="T83" fmla="*/ 82 h 82"/>
              <a:gd name="T84" fmla="*/ 50 w 96"/>
              <a:gd name="T85" fmla="*/ 8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" h="82">
                <a:moveTo>
                  <a:pt x="56" y="63"/>
                </a:move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ubicBezTo>
                  <a:pt x="96" y="54"/>
                  <a:pt x="87" y="63"/>
                  <a:pt x="76" y="63"/>
                </a:cubicBezTo>
                <a:lnTo>
                  <a:pt x="56" y="63"/>
                </a:lnTo>
                <a:close/>
                <a:moveTo>
                  <a:pt x="50" y="82"/>
                </a:moveTo>
                <a:cubicBezTo>
                  <a:pt x="50" y="45"/>
                  <a:pt x="50" y="45"/>
                  <a:pt x="50" y="45"/>
                </a:cubicBezTo>
                <a:cubicBezTo>
                  <a:pt x="58" y="53"/>
                  <a:pt x="58" y="53"/>
                  <a:pt x="58" y="53"/>
                </a:cubicBezTo>
                <a:cubicBezTo>
                  <a:pt x="61" y="50"/>
                  <a:pt x="61" y="50"/>
                  <a:pt x="61" y="5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6"/>
                  <a:pt x="47" y="36"/>
                  <a:pt x="46" y="37"/>
                </a:cubicBezTo>
                <a:cubicBezTo>
                  <a:pt x="34" y="50"/>
                  <a:pt x="34" y="50"/>
                  <a:pt x="34" y="50"/>
                </a:cubicBezTo>
                <a:cubicBezTo>
                  <a:pt x="38" y="53"/>
                  <a:pt x="38" y="53"/>
                  <a:pt x="38" y="53"/>
                </a:cubicBezTo>
                <a:cubicBezTo>
                  <a:pt x="45" y="45"/>
                  <a:pt x="45" y="45"/>
                  <a:pt x="45" y="45"/>
                </a:cubicBezTo>
                <a:cubicBezTo>
                  <a:pt x="45" y="82"/>
                  <a:pt x="45" y="82"/>
                  <a:pt x="45" y="82"/>
                </a:cubicBezTo>
                <a:lnTo>
                  <a:pt x="50" y="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68BC6DCB-36D9-479B-AF25-558E715733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07376" y="1657913"/>
            <a:ext cx="377825" cy="377825"/>
          </a:xfrm>
          <a:custGeom>
            <a:avLst/>
            <a:gdLst>
              <a:gd name="T0" fmla="*/ 98 w 99"/>
              <a:gd name="T1" fmla="*/ 42 h 99"/>
              <a:gd name="T2" fmla="*/ 86 w 99"/>
              <a:gd name="T3" fmla="*/ 31 h 99"/>
              <a:gd name="T4" fmla="*/ 82 w 99"/>
              <a:gd name="T5" fmla="*/ 32 h 99"/>
              <a:gd name="T6" fmla="*/ 76 w 99"/>
              <a:gd name="T7" fmla="*/ 40 h 99"/>
              <a:gd name="T8" fmla="*/ 43 w 99"/>
              <a:gd name="T9" fmla="*/ 80 h 99"/>
              <a:gd name="T10" fmla="*/ 42 w 99"/>
              <a:gd name="T11" fmla="*/ 81 h 99"/>
              <a:gd name="T12" fmla="*/ 41 w 99"/>
              <a:gd name="T13" fmla="*/ 96 h 99"/>
              <a:gd name="T14" fmla="*/ 42 w 99"/>
              <a:gd name="T15" fmla="*/ 98 h 99"/>
              <a:gd name="T16" fmla="*/ 43 w 99"/>
              <a:gd name="T17" fmla="*/ 99 h 99"/>
              <a:gd name="T18" fmla="*/ 44 w 99"/>
              <a:gd name="T19" fmla="*/ 99 h 99"/>
              <a:gd name="T20" fmla="*/ 59 w 99"/>
              <a:gd name="T21" fmla="*/ 94 h 99"/>
              <a:gd name="T22" fmla="*/ 60 w 99"/>
              <a:gd name="T23" fmla="*/ 93 h 99"/>
              <a:gd name="T24" fmla="*/ 92 w 99"/>
              <a:gd name="T25" fmla="*/ 53 h 99"/>
              <a:gd name="T26" fmla="*/ 99 w 99"/>
              <a:gd name="T27" fmla="*/ 45 h 99"/>
              <a:gd name="T28" fmla="*/ 99 w 99"/>
              <a:gd name="T29" fmla="*/ 43 h 99"/>
              <a:gd name="T30" fmla="*/ 98 w 99"/>
              <a:gd name="T31" fmla="*/ 42 h 99"/>
              <a:gd name="T32" fmla="*/ 56 w 99"/>
              <a:gd name="T33" fmla="*/ 90 h 99"/>
              <a:gd name="T34" fmla="*/ 46 w 99"/>
              <a:gd name="T35" fmla="*/ 93 h 99"/>
              <a:gd name="T36" fmla="*/ 47 w 99"/>
              <a:gd name="T37" fmla="*/ 82 h 99"/>
              <a:gd name="T38" fmla="*/ 78 w 99"/>
              <a:gd name="T39" fmla="*/ 45 h 99"/>
              <a:gd name="T40" fmla="*/ 82 w 99"/>
              <a:gd name="T41" fmla="*/ 48 h 99"/>
              <a:gd name="T42" fmla="*/ 87 w 99"/>
              <a:gd name="T43" fmla="*/ 52 h 99"/>
              <a:gd name="T44" fmla="*/ 56 w 99"/>
              <a:gd name="T45" fmla="*/ 90 h 99"/>
              <a:gd name="T46" fmla="*/ 90 w 99"/>
              <a:gd name="T47" fmla="*/ 48 h 99"/>
              <a:gd name="T48" fmla="*/ 85 w 99"/>
              <a:gd name="T49" fmla="*/ 45 h 99"/>
              <a:gd name="T50" fmla="*/ 81 w 99"/>
              <a:gd name="T51" fmla="*/ 41 h 99"/>
              <a:gd name="T52" fmla="*/ 84 w 99"/>
              <a:gd name="T53" fmla="*/ 37 h 99"/>
              <a:gd name="T54" fmla="*/ 94 w 99"/>
              <a:gd name="T55" fmla="*/ 44 h 99"/>
              <a:gd name="T56" fmla="*/ 90 w 99"/>
              <a:gd name="T57" fmla="*/ 48 h 99"/>
              <a:gd name="T58" fmla="*/ 70 w 99"/>
              <a:gd name="T59" fmla="*/ 34 h 99"/>
              <a:gd name="T60" fmla="*/ 70 w 99"/>
              <a:gd name="T61" fmla="*/ 5 h 99"/>
              <a:gd name="T62" fmla="*/ 4 w 99"/>
              <a:gd name="T63" fmla="*/ 5 h 99"/>
              <a:gd name="T64" fmla="*/ 4 w 99"/>
              <a:gd name="T65" fmla="*/ 94 h 99"/>
              <a:gd name="T66" fmla="*/ 35 w 99"/>
              <a:gd name="T67" fmla="*/ 94 h 99"/>
              <a:gd name="T68" fmla="*/ 35 w 99"/>
              <a:gd name="T69" fmla="*/ 99 h 99"/>
              <a:gd name="T70" fmla="*/ 2 w 99"/>
              <a:gd name="T71" fmla="*/ 99 h 99"/>
              <a:gd name="T72" fmla="*/ 0 w 99"/>
              <a:gd name="T73" fmla="*/ 96 h 99"/>
              <a:gd name="T74" fmla="*/ 0 w 99"/>
              <a:gd name="T75" fmla="*/ 2 h 99"/>
              <a:gd name="T76" fmla="*/ 2 w 99"/>
              <a:gd name="T77" fmla="*/ 0 h 99"/>
              <a:gd name="T78" fmla="*/ 73 w 99"/>
              <a:gd name="T79" fmla="*/ 0 h 99"/>
              <a:gd name="T80" fmla="*/ 75 w 99"/>
              <a:gd name="T81" fmla="*/ 2 h 99"/>
              <a:gd name="T82" fmla="*/ 75 w 99"/>
              <a:gd name="T83" fmla="*/ 34 h 99"/>
              <a:gd name="T84" fmla="*/ 70 w 99"/>
              <a:gd name="T85" fmla="*/ 3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9" h="99">
                <a:moveTo>
                  <a:pt x="98" y="42"/>
                </a:moveTo>
                <a:cubicBezTo>
                  <a:pt x="86" y="31"/>
                  <a:pt x="86" y="31"/>
                  <a:pt x="86" y="31"/>
                </a:cubicBezTo>
                <a:cubicBezTo>
                  <a:pt x="84" y="30"/>
                  <a:pt x="83" y="31"/>
                  <a:pt x="82" y="32"/>
                </a:cubicBezTo>
                <a:cubicBezTo>
                  <a:pt x="76" y="40"/>
                  <a:pt x="76" y="40"/>
                  <a:pt x="76" y="40"/>
                </a:cubicBezTo>
                <a:cubicBezTo>
                  <a:pt x="43" y="80"/>
                  <a:pt x="43" y="80"/>
                  <a:pt x="43" y="80"/>
                </a:cubicBezTo>
                <a:cubicBezTo>
                  <a:pt x="43" y="80"/>
                  <a:pt x="43" y="81"/>
                  <a:pt x="42" y="81"/>
                </a:cubicBezTo>
                <a:cubicBezTo>
                  <a:pt x="41" y="96"/>
                  <a:pt x="41" y="96"/>
                  <a:pt x="41" y="96"/>
                </a:cubicBezTo>
                <a:cubicBezTo>
                  <a:pt x="41" y="97"/>
                  <a:pt x="41" y="98"/>
                  <a:pt x="42" y="98"/>
                </a:cubicBezTo>
                <a:cubicBezTo>
                  <a:pt x="42" y="98"/>
                  <a:pt x="43" y="99"/>
                  <a:pt x="43" y="99"/>
                </a:cubicBezTo>
                <a:cubicBezTo>
                  <a:pt x="44" y="99"/>
                  <a:pt x="44" y="99"/>
                  <a:pt x="44" y="99"/>
                </a:cubicBezTo>
                <a:cubicBezTo>
                  <a:pt x="59" y="94"/>
                  <a:pt x="59" y="94"/>
                  <a:pt x="59" y="94"/>
                </a:cubicBezTo>
                <a:cubicBezTo>
                  <a:pt x="59" y="94"/>
                  <a:pt x="59" y="94"/>
                  <a:pt x="60" y="93"/>
                </a:cubicBezTo>
                <a:cubicBezTo>
                  <a:pt x="92" y="53"/>
                  <a:pt x="92" y="53"/>
                  <a:pt x="92" y="53"/>
                </a:cubicBezTo>
                <a:cubicBezTo>
                  <a:pt x="99" y="45"/>
                  <a:pt x="99" y="45"/>
                  <a:pt x="99" y="45"/>
                </a:cubicBezTo>
                <a:cubicBezTo>
                  <a:pt x="99" y="45"/>
                  <a:pt x="99" y="44"/>
                  <a:pt x="99" y="43"/>
                </a:cubicBezTo>
                <a:cubicBezTo>
                  <a:pt x="99" y="43"/>
                  <a:pt x="99" y="42"/>
                  <a:pt x="98" y="42"/>
                </a:cubicBezTo>
                <a:close/>
                <a:moveTo>
                  <a:pt x="56" y="90"/>
                </a:moveTo>
                <a:cubicBezTo>
                  <a:pt x="46" y="93"/>
                  <a:pt x="46" y="93"/>
                  <a:pt x="46" y="93"/>
                </a:cubicBezTo>
                <a:cubicBezTo>
                  <a:pt x="47" y="82"/>
                  <a:pt x="47" y="82"/>
                  <a:pt x="47" y="82"/>
                </a:cubicBezTo>
                <a:cubicBezTo>
                  <a:pt x="78" y="45"/>
                  <a:pt x="78" y="45"/>
                  <a:pt x="78" y="45"/>
                </a:cubicBezTo>
                <a:cubicBezTo>
                  <a:pt x="82" y="48"/>
                  <a:pt x="82" y="48"/>
                  <a:pt x="82" y="48"/>
                </a:cubicBezTo>
                <a:cubicBezTo>
                  <a:pt x="87" y="52"/>
                  <a:pt x="87" y="52"/>
                  <a:pt x="87" y="52"/>
                </a:cubicBezTo>
                <a:lnTo>
                  <a:pt x="56" y="90"/>
                </a:lnTo>
                <a:close/>
                <a:moveTo>
                  <a:pt x="90" y="48"/>
                </a:moveTo>
                <a:cubicBezTo>
                  <a:pt x="85" y="45"/>
                  <a:pt x="85" y="45"/>
                  <a:pt x="85" y="45"/>
                </a:cubicBezTo>
                <a:cubicBezTo>
                  <a:pt x="81" y="41"/>
                  <a:pt x="81" y="41"/>
                  <a:pt x="81" y="41"/>
                </a:cubicBezTo>
                <a:cubicBezTo>
                  <a:pt x="84" y="37"/>
                  <a:pt x="84" y="37"/>
                  <a:pt x="84" y="37"/>
                </a:cubicBezTo>
                <a:cubicBezTo>
                  <a:pt x="94" y="44"/>
                  <a:pt x="94" y="44"/>
                  <a:pt x="94" y="44"/>
                </a:cubicBezTo>
                <a:lnTo>
                  <a:pt x="90" y="48"/>
                </a:lnTo>
                <a:close/>
                <a:moveTo>
                  <a:pt x="70" y="34"/>
                </a:moveTo>
                <a:cubicBezTo>
                  <a:pt x="70" y="5"/>
                  <a:pt x="70" y="5"/>
                  <a:pt x="70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94"/>
                  <a:pt x="4" y="94"/>
                  <a:pt x="4" y="94"/>
                </a:cubicBezTo>
                <a:cubicBezTo>
                  <a:pt x="35" y="94"/>
                  <a:pt x="35" y="94"/>
                  <a:pt x="35" y="94"/>
                </a:cubicBezTo>
                <a:cubicBezTo>
                  <a:pt x="35" y="99"/>
                  <a:pt x="35" y="99"/>
                  <a:pt x="35" y="99"/>
                </a:cubicBezTo>
                <a:cubicBezTo>
                  <a:pt x="2" y="99"/>
                  <a:pt x="2" y="99"/>
                  <a:pt x="2" y="99"/>
                </a:cubicBezTo>
                <a:cubicBezTo>
                  <a:pt x="1" y="99"/>
                  <a:pt x="0" y="98"/>
                  <a:pt x="0" y="9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4" y="0"/>
                  <a:pt x="75" y="1"/>
                  <a:pt x="75" y="2"/>
                </a:cubicBezTo>
                <a:cubicBezTo>
                  <a:pt x="75" y="34"/>
                  <a:pt x="75" y="34"/>
                  <a:pt x="75" y="34"/>
                </a:cubicBezTo>
                <a:lnTo>
                  <a:pt x="70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161E94C7-0E36-45D9-BC52-883B7BD472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5413" y="3019988"/>
            <a:ext cx="392113" cy="331788"/>
          </a:xfrm>
          <a:custGeom>
            <a:avLst/>
            <a:gdLst>
              <a:gd name="T0" fmla="*/ 17 w 103"/>
              <a:gd name="T1" fmla="*/ 2 h 87"/>
              <a:gd name="T2" fmla="*/ 0 w 103"/>
              <a:gd name="T3" fmla="*/ 30 h 87"/>
              <a:gd name="T4" fmla="*/ 0 w 103"/>
              <a:gd name="T5" fmla="*/ 31 h 87"/>
              <a:gd name="T6" fmla="*/ 0 w 103"/>
              <a:gd name="T7" fmla="*/ 32 h 87"/>
              <a:gd name="T8" fmla="*/ 0 w 103"/>
              <a:gd name="T9" fmla="*/ 33 h 87"/>
              <a:gd name="T10" fmla="*/ 50 w 103"/>
              <a:gd name="T11" fmla="*/ 86 h 87"/>
              <a:gd name="T12" fmla="*/ 51 w 103"/>
              <a:gd name="T13" fmla="*/ 87 h 87"/>
              <a:gd name="T14" fmla="*/ 52 w 103"/>
              <a:gd name="T15" fmla="*/ 87 h 87"/>
              <a:gd name="T16" fmla="*/ 53 w 103"/>
              <a:gd name="T17" fmla="*/ 87 h 87"/>
              <a:gd name="T18" fmla="*/ 53 w 103"/>
              <a:gd name="T19" fmla="*/ 86 h 87"/>
              <a:gd name="T20" fmla="*/ 103 w 103"/>
              <a:gd name="T21" fmla="*/ 33 h 87"/>
              <a:gd name="T22" fmla="*/ 103 w 103"/>
              <a:gd name="T23" fmla="*/ 32 h 87"/>
              <a:gd name="T24" fmla="*/ 103 w 103"/>
              <a:gd name="T25" fmla="*/ 31 h 87"/>
              <a:gd name="T26" fmla="*/ 103 w 103"/>
              <a:gd name="T27" fmla="*/ 30 h 87"/>
              <a:gd name="T28" fmla="*/ 87 w 103"/>
              <a:gd name="T29" fmla="*/ 2 h 87"/>
              <a:gd name="T30" fmla="*/ 85 w 103"/>
              <a:gd name="T31" fmla="*/ 0 h 87"/>
              <a:gd name="T32" fmla="*/ 38 w 103"/>
              <a:gd name="T33" fmla="*/ 34 h 87"/>
              <a:gd name="T34" fmla="*/ 52 w 103"/>
              <a:gd name="T35" fmla="*/ 77 h 87"/>
              <a:gd name="T36" fmla="*/ 39 w 103"/>
              <a:gd name="T37" fmla="*/ 29 h 87"/>
              <a:gd name="T38" fmla="*/ 64 w 103"/>
              <a:gd name="T39" fmla="*/ 29 h 87"/>
              <a:gd name="T40" fmla="*/ 56 w 103"/>
              <a:gd name="T41" fmla="*/ 5 h 87"/>
              <a:gd name="T42" fmla="*/ 68 w 103"/>
              <a:gd name="T43" fmla="*/ 26 h 87"/>
              <a:gd name="T44" fmla="*/ 35 w 103"/>
              <a:gd name="T45" fmla="*/ 26 h 87"/>
              <a:gd name="T46" fmla="*/ 48 w 103"/>
              <a:gd name="T47" fmla="*/ 5 h 87"/>
              <a:gd name="T48" fmla="*/ 19 w 103"/>
              <a:gd name="T49" fmla="*/ 8 h 87"/>
              <a:gd name="T50" fmla="*/ 6 w 103"/>
              <a:gd name="T51" fmla="*/ 29 h 87"/>
              <a:gd name="T52" fmla="*/ 33 w 103"/>
              <a:gd name="T53" fmla="*/ 34 h 87"/>
              <a:gd name="T54" fmla="*/ 8 w 103"/>
              <a:gd name="T55" fmla="*/ 34 h 87"/>
              <a:gd name="T56" fmla="*/ 57 w 103"/>
              <a:gd name="T57" fmla="*/ 75 h 87"/>
              <a:gd name="T58" fmla="*/ 96 w 103"/>
              <a:gd name="T59" fmla="*/ 34 h 87"/>
              <a:gd name="T60" fmla="*/ 97 w 103"/>
              <a:gd name="T61" fmla="*/ 29 h 87"/>
              <a:gd name="T62" fmla="*/ 85 w 103"/>
              <a:gd name="T63" fmla="*/ 8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3" h="87">
                <a:moveTo>
                  <a:pt x="19" y="0"/>
                </a:moveTo>
                <a:cubicBezTo>
                  <a:pt x="18" y="0"/>
                  <a:pt x="17" y="1"/>
                  <a:pt x="17" y="2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1"/>
                  <a:pt x="0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3"/>
                  <a:pt x="1" y="33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7"/>
                  <a:pt x="50" y="87"/>
                  <a:pt x="51" y="87"/>
                </a:cubicBezTo>
                <a:cubicBezTo>
                  <a:pt x="51" y="87"/>
                  <a:pt x="51" y="87"/>
                  <a:pt x="51" y="87"/>
                </a:cubicBezTo>
                <a:cubicBezTo>
                  <a:pt x="51" y="87"/>
                  <a:pt x="51" y="87"/>
                  <a:pt x="52" y="87"/>
                </a:cubicBezTo>
                <a:cubicBezTo>
                  <a:pt x="52" y="87"/>
                  <a:pt x="52" y="87"/>
                  <a:pt x="53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87"/>
                  <a:pt x="53" y="87"/>
                  <a:pt x="53" y="86"/>
                </a:cubicBezTo>
                <a:cubicBezTo>
                  <a:pt x="53" y="86"/>
                  <a:pt x="53" y="86"/>
                  <a:pt x="53" y="86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2"/>
                </a:cubicBezTo>
                <a:cubicBezTo>
                  <a:pt x="103" y="32"/>
                  <a:pt x="103" y="32"/>
                  <a:pt x="103" y="32"/>
                </a:cubicBezTo>
                <a:cubicBezTo>
                  <a:pt x="103" y="32"/>
                  <a:pt x="103" y="32"/>
                  <a:pt x="103" y="31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3" y="31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87" y="2"/>
                  <a:pt x="87" y="2"/>
                  <a:pt x="87" y="2"/>
                </a:cubicBezTo>
                <a:cubicBezTo>
                  <a:pt x="86" y="1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9" y="0"/>
                  <a:pt x="19" y="0"/>
                  <a:pt x="19" y="0"/>
                </a:cubicBezTo>
                <a:close/>
                <a:moveTo>
                  <a:pt x="38" y="34"/>
                </a:moveTo>
                <a:cubicBezTo>
                  <a:pt x="65" y="34"/>
                  <a:pt x="65" y="34"/>
                  <a:pt x="65" y="34"/>
                </a:cubicBezTo>
                <a:cubicBezTo>
                  <a:pt x="52" y="77"/>
                  <a:pt x="52" y="77"/>
                  <a:pt x="52" y="77"/>
                </a:cubicBezTo>
                <a:lnTo>
                  <a:pt x="38" y="34"/>
                </a:lnTo>
                <a:close/>
                <a:moveTo>
                  <a:pt x="39" y="29"/>
                </a:moveTo>
                <a:cubicBezTo>
                  <a:pt x="52" y="8"/>
                  <a:pt x="52" y="8"/>
                  <a:pt x="52" y="8"/>
                </a:cubicBezTo>
                <a:cubicBezTo>
                  <a:pt x="64" y="29"/>
                  <a:pt x="64" y="29"/>
                  <a:pt x="64" y="29"/>
                </a:cubicBezTo>
                <a:lnTo>
                  <a:pt x="39" y="29"/>
                </a:lnTo>
                <a:close/>
                <a:moveTo>
                  <a:pt x="56" y="5"/>
                </a:moveTo>
                <a:cubicBezTo>
                  <a:pt x="80" y="5"/>
                  <a:pt x="80" y="5"/>
                  <a:pt x="80" y="5"/>
                </a:cubicBezTo>
                <a:cubicBezTo>
                  <a:pt x="68" y="26"/>
                  <a:pt x="68" y="26"/>
                  <a:pt x="68" y="26"/>
                </a:cubicBezTo>
                <a:lnTo>
                  <a:pt x="56" y="5"/>
                </a:lnTo>
                <a:close/>
                <a:moveTo>
                  <a:pt x="35" y="26"/>
                </a:moveTo>
                <a:cubicBezTo>
                  <a:pt x="23" y="5"/>
                  <a:pt x="23" y="5"/>
                  <a:pt x="23" y="5"/>
                </a:cubicBezTo>
                <a:cubicBezTo>
                  <a:pt x="48" y="5"/>
                  <a:pt x="48" y="5"/>
                  <a:pt x="48" y="5"/>
                </a:cubicBezTo>
                <a:lnTo>
                  <a:pt x="35" y="26"/>
                </a:lnTo>
                <a:close/>
                <a:moveTo>
                  <a:pt x="19" y="8"/>
                </a:moveTo>
                <a:cubicBezTo>
                  <a:pt x="31" y="29"/>
                  <a:pt x="31" y="29"/>
                  <a:pt x="31" y="29"/>
                </a:cubicBezTo>
                <a:cubicBezTo>
                  <a:pt x="6" y="29"/>
                  <a:pt x="6" y="29"/>
                  <a:pt x="6" y="29"/>
                </a:cubicBezTo>
                <a:lnTo>
                  <a:pt x="19" y="8"/>
                </a:lnTo>
                <a:close/>
                <a:moveTo>
                  <a:pt x="33" y="34"/>
                </a:moveTo>
                <a:cubicBezTo>
                  <a:pt x="46" y="75"/>
                  <a:pt x="46" y="75"/>
                  <a:pt x="46" y="75"/>
                </a:cubicBezTo>
                <a:cubicBezTo>
                  <a:pt x="8" y="34"/>
                  <a:pt x="8" y="34"/>
                  <a:pt x="8" y="34"/>
                </a:cubicBezTo>
                <a:lnTo>
                  <a:pt x="33" y="34"/>
                </a:lnTo>
                <a:close/>
                <a:moveTo>
                  <a:pt x="57" y="75"/>
                </a:moveTo>
                <a:cubicBezTo>
                  <a:pt x="70" y="34"/>
                  <a:pt x="70" y="34"/>
                  <a:pt x="70" y="34"/>
                </a:cubicBezTo>
                <a:cubicBezTo>
                  <a:pt x="96" y="34"/>
                  <a:pt x="96" y="34"/>
                  <a:pt x="96" y="34"/>
                </a:cubicBezTo>
                <a:lnTo>
                  <a:pt x="57" y="75"/>
                </a:lnTo>
                <a:close/>
                <a:moveTo>
                  <a:pt x="97" y="29"/>
                </a:moveTo>
                <a:cubicBezTo>
                  <a:pt x="72" y="29"/>
                  <a:pt x="72" y="29"/>
                  <a:pt x="72" y="29"/>
                </a:cubicBezTo>
                <a:cubicBezTo>
                  <a:pt x="85" y="8"/>
                  <a:pt x="85" y="8"/>
                  <a:pt x="85" y="8"/>
                </a:cubicBezTo>
                <a:lnTo>
                  <a:pt x="97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602D2DE9-A050-411D-AF3A-64A361A40B0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42888" y="2988238"/>
            <a:ext cx="271463" cy="420688"/>
          </a:xfrm>
          <a:custGeom>
            <a:avLst/>
            <a:gdLst>
              <a:gd name="T0" fmla="*/ 71 w 71"/>
              <a:gd name="T1" fmla="*/ 93 h 110"/>
              <a:gd name="T2" fmla="*/ 61 w 71"/>
              <a:gd name="T3" fmla="*/ 90 h 110"/>
              <a:gd name="T4" fmla="*/ 60 w 71"/>
              <a:gd name="T5" fmla="*/ 28 h 110"/>
              <a:gd name="T6" fmla="*/ 70 w 71"/>
              <a:gd name="T7" fmla="*/ 2 h 110"/>
              <a:gd name="T8" fmla="*/ 53 w 71"/>
              <a:gd name="T9" fmla="*/ 0 h 110"/>
              <a:gd name="T10" fmla="*/ 51 w 71"/>
              <a:gd name="T11" fmla="*/ 11 h 110"/>
              <a:gd name="T12" fmla="*/ 45 w 71"/>
              <a:gd name="T13" fmla="*/ 2 h 110"/>
              <a:gd name="T14" fmla="*/ 29 w 71"/>
              <a:gd name="T15" fmla="*/ 0 h 110"/>
              <a:gd name="T16" fmla="*/ 26 w 71"/>
              <a:gd name="T17" fmla="*/ 11 h 110"/>
              <a:gd name="T18" fmla="*/ 21 w 71"/>
              <a:gd name="T19" fmla="*/ 2 h 110"/>
              <a:gd name="T20" fmla="*/ 4 w 71"/>
              <a:gd name="T21" fmla="*/ 0 h 110"/>
              <a:gd name="T22" fmla="*/ 2 w 71"/>
              <a:gd name="T23" fmla="*/ 18 h 110"/>
              <a:gd name="T24" fmla="*/ 16 w 71"/>
              <a:gd name="T25" fmla="*/ 28 h 110"/>
              <a:gd name="T26" fmla="*/ 2 w 71"/>
              <a:gd name="T27" fmla="*/ 90 h 110"/>
              <a:gd name="T28" fmla="*/ 0 w 71"/>
              <a:gd name="T29" fmla="*/ 108 h 110"/>
              <a:gd name="T30" fmla="*/ 69 w 71"/>
              <a:gd name="T31" fmla="*/ 110 h 110"/>
              <a:gd name="T32" fmla="*/ 6 w 71"/>
              <a:gd name="T33" fmla="*/ 18 h 110"/>
              <a:gd name="T34" fmla="*/ 16 w 71"/>
              <a:gd name="T35" fmla="*/ 5 h 110"/>
              <a:gd name="T36" fmla="*/ 18 w 71"/>
              <a:gd name="T37" fmla="*/ 15 h 110"/>
              <a:gd name="T38" fmla="*/ 31 w 71"/>
              <a:gd name="T39" fmla="*/ 13 h 110"/>
              <a:gd name="T40" fmla="*/ 40 w 71"/>
              <a:gd name="T41" fmla="*/ 5 h 110"/>
              <a:gd name="T42" fmla="*/ 43 w 71"/>
              <a:gd name="T43" fmla="*/ 15 h 110"/>
              <a:gd name="T44" fmla="*/ 55 w 71"/>
              <a:gd name="T45" fmla="*/ 13 h 110"/>
              <a:gd name="T46" fmla="*/ 65 w 71"/>
              <a:gd name="T47" fmla="*/ 5 h 110"/>
              <a:gd name="T48" fmla="*/ 60 w 71"/>
              <a:gd name="T49" fmla="*/ 23 h 110"/>
              <a:gd name="T50" fmla="*/ 19 w 71"/>
              <a:gd name="T51" fmla="*/ 23 h 110"/>
              <a:gd name="T52" fmla="*/ 6 w 71"/>
              <a:gd name="T53" fmla="*/ 18 h 110"/>
              <a:gd name="T54" fmla="*/ 50 w 71"/>
              <a:gd name="T55" fmla="*/ 28 h 110"/>
              <a:gd name="T56" fmla="*/ 15 w 71"/>
              <a:gd name="T57" fmla="*/ 90 h 110"/>
              <a:gd name="T58" fmla="*/ 67 w 71"/>
              <a:gd name="T59" fmla="*/ 106 h 110"/>
              <a:gd name="T60" fmla="*/ 5 w 71"/>
              <a:gd name="T61" fmla="*/ 95 h 110"/>
              <a:gd name="T62" fmla="*/ 59 w 71"/>
              <a:gd name="T63" fmla="*/ 95 h 110"/>
              <a:gd name="T64" fmla="*/ 67 w 71"/>
              <a:gd name="T65" fmla="*/ 10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" h="110">
                <a:moveTo>
                  <a:pt x="71" y="108"/>
                </a:moveTo>
                <a:cubicBezTo>
                  <a:pt x="71" y="93"/>
                  <a:pt x="71" y="93"/>
                  <a:pt x="71" y="93"/>
                </a:cubicBezTo>
                <a:cubicBezTo>
                  <a:pt x="71" y="91"/>
                  <a:pt x="70" y="90"/>
                  <a:pt x="69" y="90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28"/>
                  <a:pt x="55" y="28"/>
                  <a:pt x="55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5" y="28"/>
                  <a:pt x="70" y="23"/>
                  <a:pt x="70" y="18"/>
                </a:cubicBezTo>
                <a:cubicBezTo>
                  <a:pt x="70" y="2"/>
                  <a:pt x="70" y="2"/>
                  <a:pt x="70" y="2"/>
                </a:cubicBezTo>
                <a:cubicBezTo>
                  <a:pt x="70" y="1"/>
                  <a:pt x="69" y="0"/>
                  <a:pt x="67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2" y="0"/>
                  <a:pt x="51" y="1"/>
                  <a:pt x="51" y="2"/>
                </a:cubicBezTo>
                <a:cubicBezTo>
                  <a:pt x="51" y="11"/>
                  <a:pt x="51" y="11"/>
                  <a:pt x="51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2"/>
                  <a:pt x="45" y="2"/>
                  <a:pt x="45" y="2"/>
                </a:cubicBezTo>
                <a:cubicBezTo>
                  <a:pt x="45" y="1"/>
                  <a:pt x="44" y="0"/>
                  <a:pt x="43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7" y="0"/>
                  <a:pt x="26" y="1"/>
                  <a:pt x="26" y="2"/>
                </a:cubicBezTo>
                <a:cubicBezTo>
                  <a:pt x="26" y="11"/>
                  <a:pt x="26" y="11"/>
                  <a:pt x="26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2"/>
                  <a:pt x="21" y="2"/>
                  <a:pt x="21" y="2"/>
                </a:cubicBezTo>
                <a:cubicBezTo>
                  <a:pt x="21" y="1"/>
                  <a:pt x="20" y="0"/>
                  <a:pt x="18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1"/>
                  <a:pt x="2" y="2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23"/>
                  <a:pt x="6" y="28"/>
                  <a:pt x="12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1" y="90"/>
                  <a:pt x="11" y="90"/>
                  <a:pt x="11" y="90"/>
                </a:cubicBezTo>
                <a:cubicBezTo>
                  <a:pt x="2" y="90"/>
                  <a:pt x="2" y="90"/>
                  <a:pt x="2" y="90"/>
                </a:cubicBezTo>
                <a:cubicBezTo>
                  <a:pt x="1" y="90"/>
                  <a:pt x="0" y="91"/>
                  <a:pt x="0" y="93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9"/>
                  <a:pt x="1" y="110"/>
                  <a:pt x="2" y="110"/>
                </a:cubicBezTo>
                <a:cubicBezTo>
                  <a:pt x="69" y="110"/>
                  <a:pt x="69" y="110"/>
                  <a:pt x="69" y="110"/>
                </a:cubicBezTo>
                <a:cubicBezTo>
                  <a:pt x="70" y="110"/>
                  <a:pt x="71" y="109"/>
                  <a:pt x="71" y="108"/>
                </a:cubicBezTo>
                <a:close/>
                <a:moveTo>
                  <a:pt x="6" y="18"/>
                </a:moveTo>
                <a:cubicBezTo>
                  <a:pt x="6" y="5"/>
                  <a:pt x="6" y="5"/>
                  <a:pt x="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4"/>
                  <a:pt x="17" y="15"/>
                  <a:pt x="18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30" y="15"/>
                  <a:pt x="31" y="14"/>
                  <a:pt x="31" y="13"/>
                </a:cubicBezTo>
                <a:cubicBezTo>
                  <a:pt x="31" y="5"/>
                  <a:pt x="31" y="5"/>
                  <a:pt x="31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4"/>
                  <a:pt x="42" y="15"/>
                  <a:pt x="4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4" y="15"/>
                  <a:pt x="55" y="14"/>
                  <a:pt x="55" y="13"/>
                </a:cubicBezTo>
                <a:cubicBezTo>
                  <a:pt x="55" y="5"/>
                  <a:pt x="55" y="5"/>
                  <a:pt x="55" y="5"/>
                </a:cubicBezTo>
                <a:cubicBezTo>
                  <a:pt x="65" y="5"/>
                  <a:pt x="65" y="5"/>
                  <a:pt x="65" y="5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21"/>
                  <a:pt x="63" y="23"/>
                  <a:pt x="60" y="23"/>
                </a:cubicBezTo>
                <a:cubicBezTo>
                  <a:pt x="52" y="23"/>
                  <a:pt x="52" y="23"/>
                  <a:pt x="52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9" y="23"/>
                  <a:pt x="6" y="21"/>
                  <a:pt x="6" y="18"/>
                </a:cubicBezTo>
                <a:close/>
                <a:moveTo>
                  <a:pt x="21" y="28"/>
                </a:moveTo>
                <a:cubicBezTo>
                  <a:pt x="50" y="28"/>
                  <a:pt x="50" y="28"/>
                  <a:pt x="50" y="28"/>
                </a:cubicBezTo>
                <a:cubicBezTo>
                  <a:pt x="56" y="90"/>
                  <a:pt x="56" y="90"/>
                  <a:pt x="56" y="90"/>
                </a:cubicBezTo>
                <a:cubicBezTo>
                  <a:pt x="15" y="90"/>
                  <a:pt x="15" y="90"/>
                  <a:pt x="15" y="90"/>
                </a:cubicBezTo>
                <a:lnTo>
                  <a:pt x="21" y="28"/>
                </a:lnTo>
                <a:close/>
                <a:moveTo>
                  <a:pt x="67" y="106"/>
                </a:moveTo>
                <a:cubicBezTo>
                  <a:pt x="5" y="106"/>
                  <a:pt x="5" y="106"/>
                  <a:pt x="5" y="106"/>
                </a:cubicBezTo>
                <a:cubicBezTo>
                  <a:pt x="5" y="95"/>
                  <a:pt x="5" y="95"/>
                  <a:pt x="5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9" y="95"/>
                  <a:pt x="59" y="95"/>
                  <a:pt x="59" y="95"/>
                </a:cubicBezTo>
                <a:cubicBezTo>
                  <a:pt x="67" y="95"/>
                  <a:pt x="67" y="95"/>
                  <a:pt x="67" y="95"/>
                </a:cubicBezTo>
                <a:lnTo>
                  <a:pt x="67" y="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A48D56DD-1C5F-447C-AC57-F656B372B13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2996175"/>
            <a:ext cx="307975" cy="358775"/>
          </a:xfrm>
          <a:custGeom>
            <a:avLst/>
            <a:gdLst>
              <a:gd name="T0" fmla="*/ 0 w 81"/>
              <a:gd name="T1" fmla="*/ 20 h 94"/>
              <a:gd name="T2" fmla="*/ 0 w 81"/>
              <a:gd name="T3" fmla="*/ 74 h 94"/>
              <a:gd name="T4" fmla="*/ 41 w 81"/>
              <a:gd name="T5" fmla="*/ 94 h 94"/>
              <a:gd name="T6" fmla="*/ 81 w 81"/>
              <a:gd name="T7" fmla="*/ 74 h 94"/>
              <a:gd name="T8" fmla="*/ 81 w 81"/>
              <a:gd name="T9" fmla="*/ 20 h 94"/>
              <a:gd name="T10" fmla="*/ 41 w 81"/>
              <a:gd name="T11" fmla="*/ 0 h 94"/>
              <a:gd name="T12" fmla="*/ 0 w 81"/>
              <a:gd name="T13" fmla="*/ 20 h 94"/>
              <a:gd name="T14" fmla="*/ 76 w 81"/>
              <a:gd name="T15" fmla="*/ 74 h 94"/>
              <a:gd name="T16" fmla="*/ 41 w 81"/>
              <a:gd name="T17" fmla="*/ 89 h 94"/>
              <a:gd name="T18" fmla="*/ 5 w 81"/>
              <a:gd name="T19" fmla="*/ 74 h 94"/>
              <a:gd name="T20" fmla="*/ 5 w 81"/>
              <a:gd name="T21" fmla="*/ 66 h 94"/>
              <a:gd name="T22" fmla="*/ 41 w 81"/>
              <a:gd name="T23" fmla="*/ 76 h 94"/>
              <a:gd name="T24" fmla="*/ 76 w 81"/>
              <a:gd name="T25" fmla="*/ 66 h 94"/>
              <a:gd name="T26" fmla="*/ 76 w 81"/>
              <a:gd name="T27" fmla="*/ 74 h 94"/>
              <a:gd name="T28" fmla="*/ 76 w 81"/>
              <a:gd name="T29" fmla="*/ 56 h 94"/>
              <a:gd name="T30" fmla="*/ 41 w 81"/>
              <a:gd name="T31" fmla="*/ 71 h 94"/>
              <a:gd name="T32" fmla="*/ 5 w 81"/>
              <a:gd name="T33" fmla="*/ 56 h 94"/>
              <a:gd name="T34" fmla="*/ 5 w 81"/>
              <a:gd name="T35" fmla="*/ 47 h 94"/>
              <a:gd name="T36" fmla="*/ 41 w 81"/>
              <a:gd name="T37" fmla="*/ 58 h 94"/>
              <a:gd name="T38" fmla="*/ 76 w 81"/>
              <a:gd name="T39" fmla="*/ 47 h 94"/>
              <a:gd name="T40" fmla="*/ 76 w 81"/>
              <a:gd name="T41" fmla="*/ 56 h 94"/>
              <a:gd name="T42" fmla="*/ 76 w 81"/>
              <a:gd name="T43" fmla="*/ 38 h 94"/>
              <a:gd name="T44" fmla="*/ 41 w 81"/>
              <a:gd name="T45" fmla="*/ 53 h 94"/>
              <a:gd name="T46" fmla="*/ 5 w 81"/>
              <a:gd name="T47" fmla="*/ 38 h 94"/>
              <a:gd name="T48" fmla="*/ 5 w 81"/>
              <a:gd name="T49" fmla="*/ 29 h 94"/>
              <a:gd name="T50" fmla="*/ 41 w 81"/>
              <a:gd name="T51" fmla="*/ 40 h 94"/>
              <a:gd name="T52" fmla="*/ 76 w 81"/>
              <a:gd name="T53" fmla="*/ 29 h 94"/>
              <a:gd name="T54" fmla="*/ 76 w 81"/>
              <a:gd name="T55" fmla="*/ 38 h 94"/>
              <a:gd name="T56" fmla="*/ 41 w 81"/>
              <a:gd name="T57" fmla="*/ 4 h 94"/>
              <a:gd name="T58" fmla="*/ 76 w 81"/>
              <a:gd name="T59" fmla="*/ 20 h 94"/>
              <a:gd name="T60" fmla="*/ 41 w 81"/>
              <a:gd name="T61" fmla="*/ 35 h 94"/>
              <a:gd name="T62" fmla="*/ 5 w 81"/>
              <a:gd name="T63" fmla="*/ 20 h 94"/>
              <a:gd name="T64" fmla="*/ 41 w 81"/>
              <a:gd name="T65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" h="94">
                <a:moveTo>
                  <a:pt x="0" y="20"/>
                </a:moveTo>
                <a:cubicBezTo>
                  <a:pt x="0" y="74"/>
                  <a:pt x="0" y="74"/>
                  <a:pt x="0" y="74"/>
                </a:cubicBezTo>
                <a:cubicBezTo>
                  <a:pt x="0" y="85"/>
                  <a:pt x="18" y="94"/>
                  <a:pt x="41" y="94"/>
                </a:cubicBezTo>
                <a:cubicBezTo>
                  <a:pt x="63" y="94"/>
                  <a:pt x="81" y="85"/>
                  <a:pt x="81" y="74"/>
                </a:cubicBezTo>
                <a:cubicBezTo>
                  <a:pt x="81" y="20"/>
                  <a:pt x="81" y="20"/>
                  <a:pt x="81" y="20"/>
                </a:cubicBezTo>
                <a:cubicBezTo>
                  <a:pt x="81" y="8"/>
                  <a:pt x="63" y="0"/>
                  <a:pt x="41" y="0"/>
                </a:cubicBezTo>
                <a:cubicBezTo>
                  <a:pt x="18" y="0"/>
                  <a:pt x="0" y="8"/>
                  <a:pt x="0" y="20"/>
                </a:cubicBezTo>
                <a:close/>
                <a:moveTo>
                  <a:pt x="76" y="74"/>
                </a:moveTo>
                <a:cubicBezTo>
                  <a:pt x="76" y="82"/>
                  <a:pt x="62" y="89"/>
                  <a:pt x="41" y="89"/>
                </a:cubicBezTo>
                <a:cubicBezTo>
                  <a:pt x="19" y="89"/>
                  <a:pt x="5" y="82"/>
                  <a:pt x="5" y="74"/>
                </a:cubicBezTo>
                <a:cubicBezTo>
                  <a:pt x="5" y="66"/>
                  <a:pt x="5" y="66"/>
                  <a:pt x="5" y="66"/>
                </a:cubicBezTo>
                <a:cubicBezTo>
                  <a:pt x="12" y="72"/>
                  <a:pt x="25" y="76"/>
                  <a:pt x="41" y="76"/>
                </a:cubicBezTo>
                <a:cubicBezTo>
                  <a:pt x="56" y="76"/>
                  <a:pt x="70" y="72"/>
                  <a:pt x="76" y="66"/>
                </a:cubicBezTo>
                <a:lnTo>
                  <a:pt x="76" y="74"/>
                </a:lnTo>
                <a:close/>
                <a:moveTo>
                  <a:pt x="76" y="56"/>
                </a:moveTo>
                <a:cubicBezTo>
                  <a:pt x="76" y="63"/>
                  <a:pt x="62" y="71"/>
                  <a:pt x="41" y="71"/>
                </a:cubicBezTo>
                <a:cubicBezTo>
                  <a:pt x="19" y="71"/>
                  <a:pt x="5" y="63"/>
                  <a:pt x="5" y="56"/>
                </a:cubicBezTo>
                <a:cubicBezTo>
                  <a:pt x="5" y="47"/>
                  <a:pt x="5" y="47"/>
                  <a:pt x="5" y="47"/>
                </a:cubicBezTo>
                <a:cubicBezTo>
                  <a:pt x="12" y="54"/>
                  <a:pt x="25" y="58"/>
                  <a:pt x="41" y="58"/>
                </a:cubicBezTo>
                <a:cubicBezTo>
                  <a:pt x="56" y="58"/>
                  <a:pt x="70" y="54"/>
                  <a:pt x="76" y="47"/>
                </a:cubicBezTo>
                <a:lnTo>
                  <a:pt x="76" y="56"/>
                </a:lnTo>
                <a:close/>
                <a:moveTo>
                  <a:pt x="76" y="38"/>
                </a:moveTo>
                <a:cubicBezTo>
                  <a:pt x="76" y="45"/>
                  <a:pt x="62" y="53"/>
                  <a:pt x="41" y="53"/>
                </a:cubicBezTo>
                <a:cubicBezTo>
                  <a:pt x="19" y="53"/>
                  <a:pt x="5" y="45"/>
                  <a:pt x="5" y="38"/>
                </a:cubicBezTo>
                <a:cubicBezTo>
                  <a:pt x="5" y="29"/>
                  <a:pt x="5" y="29"/>
                  <a:pt x="5" y="29"/>
                </a:cubicBezTo>
                <a:cubicBezTo>
                  <a:pt x="12" y="36"/>
                  <a:pt x="25" y="40"/>
                  <a:pt x="41" y="40"/>
                </a:cubicBezTo>
                <a:cubicBezTo>
                  <a:pt x="56" y="40"/>
                  <a:pt x="70" y="36"/>
                  <a:pt x="76" y="29"/>
                </a:cubicBezTo>
                <a:lnTo>
                  <a:pt x="76" y="38"/>
                </a:lnTo>
                <a:close/>
                <a:moveTo>
                  <a:pt x="41" y="4"/>
                </a:moveTo>
                <a:cubicBezTo>
                  <a:pt x="62" y="4"/>
                  <a:pt x="76" y="12"/>
                  <a:pt x="76" y="20"/>
                </a:cubicBezTo>
                <a:cubicBezTo>
                  <a:pt x="76" y="27"/>
                  <a:pt x="62" y="35"/>
                  <a:pt x="41" y="35"/>
                </a:cubicBezTo>
                <a:cubicBezTo>
                  <a:pt x="19" y="35"/>
                  <a:pt x="5" y="27"/>
                  <a:pt x="5" y="20"/>
                </a:cubicBezTo>
                <a:cubicBezTo>
                  <a:pt x="5" y="12"/>
                  <a:pt x="19" y="4"/>
                  <a:pt x="41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1D4BF746-8D78-4D23-A585-147F9DA4DBF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27338" y="2977125"/>
            <a:ext cx="407988" cy="355600"/>
          </a:xfrm>
          <a:custGeom>
            <a:avLst/>
            <a:gdLst>
              <a:gd name="T0" fmla="*/ 56 w 107"/>
              <a:gd name="T1" fmla="*/ 1 h 93"/>
              <a:gd name="T2" fmla="*/ 52 w 107"/>
              <a:gd name="T3" fmla="*/ 1 h 93"/>
              <a:gd name="T4" fmla="*/ 1 w 107"/>
              <a:gd name="T5" fmla="*/ 89 h 93"/>
              <a:gd name="T6" fmla="*/ 1 w 107"/>
              <a:gd name="T7" fmla="*/ 92 h 93"/>
              <a:gd name="T8" fmla="*/ 3 w 107"/>
              <a:gd name="T9" fmla="*/ 93 h 93"/>
              <a:gd name="T10" fmla="*/ 104 w 107"/>
              <a:gd name="T11" fmla="*/ 93 h 93"/>
              <a:gd name="T12" fmla="*/ 106 w 107"/>
              <a:gd name="T13" fmla="*/ 92 h 93"/>
              <a:gd name="T14" fmla="*/ 106 w 107"/>
              <a:gd name="T15" fmla="*/ 89 h 93"/>
              <a:gd name="T16" fmla="*/ 56 w 107"/>
              <a:gd name="T17" fmla="*/ 1 h 93"/>
              <a:gd name="T18" fmla="*/ 83 w 107"/>
              <a:gd name="T19" fmla="*/ 59 h 93"/>
              <a:gd name="T20" fmla="*/ 24 w 107"/>
              <a:gd name="T21" fmla="*/ 59 h 93"/>
              <a:gd name="T22" fmla="*/ 38 w 107"/>
              <a:gd name="T23" fmla="*/ 34 h 93"/>
              <a:gd name="T24" fmla="*/ 69 w 107"/>
              <a:gd name="T25" fmla="*/ 34 h 93"/>
              <a:gd name="T26" fmla="*/ 83 w 107"/>
              <a:gd name="T27" fmla="*/ 59 h 93"/>
              <a:gd name="T28" fmla="*/ 54 w 107"/>
              <a:gd name="T29" fmla="*/ 7 h 93"/>
              <a:gd name="T30" fmla="*/ 66 w 107"/>
              <a:gd name="T31" fmla="*/ 29 h 93"/>
              <a:gd name="T32" fmla="*/ 41 w 107"/>
              <a:gd name="T33" fmla="*/ 29 h 93"/>
              <a:gd name="T34" fmla="*/ 54 w 107"/>
              <a:gd name="T35" fmla="*/ 7 h 93"/>
              <a:gd name="T36" fmla="*/ 7 w 107"/>
              <a:gd name="T37" fmla="*/ 88 h 93"/>
              <a:gd name="T38" fmla="*/ 21 w 107"/>
              <a:gd name="T39" fmla="*/ 63 h 93"/>
              <a:gd name="T40" fmla="*/ 86 w 107"/>
              <a:gd name="T41" fmla="*/ 63 h 93"/>
              <a:gd name="T42" fmla="*/ 100 w 107"/>
              <a:gd name="T43" fmla="*/ 88 h 93"/>
              <a:gd name="T44" fmla="*/ 7 w 107"/>
              <a:gd name="T45" fmla="*/ 88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7" h="93">
                <a:moveTo>
                  <a:pt x="56" y="1"/>
                </a:moveTo>
                <a:cubicBezTo>
                  <a:pt x="55" y="0"/>
                  <a:pt x="52" y="0"/>
                  <a:pt x="52" y="1"/>
                </a:cubicBezTo>
                <a:cubicBezTo>
                  <a:pt x="1" y="89"/>
                  <a:pt x="1" y="89"/>
                  <a:pt x="1" y="89"/>
                </a:cubicBezTo>
                <a:cubicBezTo>
                  <a:pt x="0" y="90"/>
                  <a:pt x="0" y="91"/>
                  <a:pt x="1" y="92"/>
                </a:cubicBezTo>
                <a:cubicBezTo>
                  <a:pt x="1" y="92"/>
                  <a:pt x="2" y="93"/>
                  <a:pt x="3" y="93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5" y="93"/>
                  <a:pt x="106" y="92"/>
                  <a:pt x="106" y="92"/>
                </a:cubicBezTo>
                <a:cubicBezTo>
                  <a:pt x="107" y="91"/>
                  <a:pt x="107" y="90"/>
                  <a:pt x="106" y="89"/>
                </a:cubicBezTo>
                <a:lnTo>
                  <a:pt x="56" y="1"/>
                </a:lnTo>
                <a:close/>
                <a:moveTo>
                  <a:pt x="83" y="59"/>
                </a:moveTo>
                <a:cubicBezTo>
                  <a:pt x="24" y="59"/>
                  <a:pt x="24" y="59"/>
                  <a:pt x="24" y="59"/>
                </a:cubicBezTo>
                <a:cubicBezTo>
                  <a:pt x="38" y="34"/>
                  <a:pt x="38" y="34"/>
                  <a:pt x="38" y="34"/>
                </a:cubicBezTo>
                <a:cubicBezTo>
                  <a:pt x="69" y="34"/>
                  <a:pt x="69" y="34"/>
                  <a:pt x="69" y="34"/>
                </a:cubicBezTo>
                <a:lnTo>
                  <a:pt x="83" y="59"/>
                </a:lnTo>
                <a:close/>
                <a:moveTo>
                  <a:pt x="54" y="7"/>
                </a:moveTo>
                <a:cubicBezTo>
                  <a:pt x="66" y="29"/>
                  <a:pt x="66" y="29"/>
                  <a:pt x="66" y="29"/>
                </a:cubicBezTo>
                <a:cubicBezTo>
                  <a:pt x="41" y="29"/>
                  <a:pt x="41" y="29"/>
                  <a:pt x="41" y="29"/>
                </a:cubicBezTo>
                <a:lnTo>
                  <a:pt x="54" y="7"/>
                </a:lnTo>
                <a:close/>
                <a:moveTo>
                  <a:pt x="7" y="88"/>
                </a:moveTo>
                <a:cubicBezTo>
                  <a:pt x="21" y="63"/>
                  <a:pt x="21" y="63"/>
                  <a:pt x="21" y="63"/>
                </a:cubicBezTo>
                <a:cubicBezTo>
                  <a:pt x="86" y="63"/>
                  <a:pt x="86" y="63"/>
                  <a:pt x="86" y="63"/>
                </a:cubicBezTo>
                <a:cubicBezTo>
                  <a:pt x="100" y="88"/>
                  <a:pt x="100" y="88"/>
                  <a:pt x="100" y="88"/>
                </a:cubicBezTo>
                <a:lnTo>
                  <a:pt x="7" y="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934EE834-5998-439F-8CE0-67D5E90718B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49738" y="2996175"/>
            <a:ext cx="220663" cy="358775"/>
          </a:xfrm>
          <a:custGeom>
            <a:avLst/>
            <a:gdLst>
              <a:gd name="T0" fmla="*/ 2 w 58"/>
              <a:gd name="T1" fmla="*/ 0 h 94"/>
              <a:gd name="T2" fmla="*/ 0 w 58"/>
              <a:gd name="T3" fmla="*/ 2 h 94"/>
              <a:gd name="T4" fmla="*/ 0 w 58"/>
              <a:gd name="T5" fmla="*/ 91 h 94"/>
              <a:gd name="T6" fmla="*/ 2 w 58"/>
              <a:gd name="T7" fmla="*/ 94 h 94"/>
              <a:gd name="T8" fmla="*/ 55 w 58"/>
              <a:gd name="T9" fmla="*/ 94 h 94"/>
              <a:gd name="T10" fmla="*/ 58 w 58"/>
              <a:gd name="T11" fmla="*/ 91 h 94"/>
              <a:gd name="T12" fmla="*/ 58 w 58"/>
              <a:gd name="T13" fmla="*/ 2 h 94"/>
              <a:gd name="T14" fmla="*/ 55 w 58"/>
              <a:gd name="T15" fmla="*/ 0 h 94"/>
              <a:gd name="T16" fmla="*/ 46 w 58"/>
              <a:gd name="T17" fmla="*/ 0 h 94"/>
              <a:gd name="T18" fmla="*/ 11 w 58"/>
              <a:gd name="T19" fmla="*/ 0 h 94"/>
              <a:gd name="T20" fmla="*/ 2 w 58"/>
              <a:gd name="T21" fmla="*/ 0 h 94"/>
              <a:gd name="T22" fmla="*/ 53 w 58"/>
              <a:gd name="T23" fmla="*/ 5 h 94"/>
              <a:gd name="T24" fmla="*/ 53 w 58"/>
              <a:gd name="T25" fmla="*/ 89 h 94"/>
              <a:gd name="T26" fmla="*/ 5 w 58"/>
              <a:gd name="T27" fmla="*/ 89 h 94"/>
              <a:gd name="T28" fmla="*/ 5 w 58"/>
              <a:gd name="T29" fmla="*/ 5 h 94"/>
              <a:gd name="T30" fmla="*/ 11 w 58"/>
              <a:gd name="T31" fmla="*/ 5 h 94"/>
              <a:gd name="T32" fmla="*/ 13 w 58"/>
              <a:gd name="T33" fmla="*/ 7 h 94"/>
              <a:gd name="T34" fmla="*/ 13 w 58"/>
              <a:gd name="T35" fmla="*/ 9 h 94"/>
              <a:gd name="T36" fmla="*/ 20 w 58"/>
              <a:gd name="T37" fmla="*/ 16 h 94"/>
              <a:gd name="T38" fmla="*/ 37 w 58"/>
              <a:gd name="T39" fmla="*/ 16 h 94"/>
              <a:gd name="T40" fmla="*/ 44 w 58"/>
              <a:gd name="T41" fmla="*/ 9 h 94"/>
              <a:gd name="T42" fmla="*/ 44 w 58"/>
              <a:gd name="T43" fmla="*/ 7 h 94"/>
              <a:gd name="T44" fmla="*/ 46 w 58"/>
              <a:gd name="T45" fmla="*/ 5 h 94"/>
              <a:gd name="T46" fmla="*/ 53 w 58"/>
              <a:gd name="T47" fmla="*/ 5 h 94"/>
              <a:gd name="T48" fmla="*/ 18 w 58"/>
              <a:gd name="T49" fmla="*/ 5 h 94"/>
              <a:gd name="T50" fmla="*/ 40 w 58"/>
              <a:gd name="T51" fmla="*/ 5 h 94"/>
              <a:gd name="T52" fmla="*/ 39 w 58"/>
              <a:gd name="T53" fmla="*/ 7 h 94"/>
              <a:gd name="T54" fmla="*/ 39 w 58"/>
              <a:gd name="T55" fmla="*/ 9 h 94"/>
              <a:gd name="T56" fmla="*/ 37 w 58"/>
              <a:gd name="T57" fmla="*/ 11 h 94"/>
              <a:gd name="T58" fmla="*/ 20 w 58"/>
              <a:gd name="T59" fmla="*/ 11 h 94"/>
              <a:gd name="T60" fmla="*/ 18 w 58"/>
              <a:gd name="T61" fmla="*/ 9 h 94"/>
              <a:gd name="T62" fmla="*/ 18 w 58"/>
              <a:gd name="T63" fmla="*/ 7 h 94"/>
              <a:gd name="T64" fmla="*/ 18 w 58"/>
              <a:gd name="T65" fmla="*/ 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94">
                <a:moveTo>
                  <a:pt x="2" y="0"/>
                </a:moveTo>
                <a:cubicBezTo>
                  <a:pt x="1" y="0"/>
                  <a:pt x="0" y="1"/>
                  <a:pt x="0" y="2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55" y="94"/>
                  <a:pt x="55" y="94"/>
                  <a:pt x="55" y="94"/>
                </a:cubicBezTo>
                <a:cubicBezTo>
                  <a:pt x="56" y="94"/>
                  <a:pt x="58" y="93"/>
                  <a:pt x="58" y="91"/>
                </a:cubicBezTo>
                <a:cubicBezTo>
                  <a:pt x="58" y="2"/>
                  <a:pt x="58" y="2"/>
                  <a:pt x="58" y="2"/>
                </a:cubicBezTo>
                <a:cubicBezTo>
                  <a:pt x="58" y="1"/>
                  <a:pt x="56" y="0"/>
                  <a:pt x="5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11" y="0"/>
                  <a:pt x="11" y="0"/>
                  <a:pt x="11" y="0"/>
                </a:cubicBezTo>
                <a:lnTo>
                  <a:pt x="2" y="0"/>
                </a:lnTo>
                <a:close/>
                <a:moveTo>
                  <a:pt x="53" y="5"/>
                </a:moveTo>
                <a:cubicBezTo>
                  <a:pt x="53" y="89"/>
                  <a:pt x="53" y="89"/>
                  <a:pt x="53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5"/>
                  <a:pt x="5" y="5"/>
                  <a:pt x="5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2" y="5"/>
                  <a:pt x="13" y="6"/>
                  <a:pt x="13" y="7"/>
                </a:cubicBezTo>
                <a:cubicBezTo>
                  <a:pt x="13" y="9"/>
                  <a:pt x="13" y="9"/>
                  <a:pt x="13" y="9"/>
                </a:cubicBezTo>
                <a:cubicBezTo>
                  <a:pt x="13" y="13"/>
                  <a:pt x="16" y="16"/>
                  <a:pt x="20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41" y="16"/>
                  <a:pt x="44" y="13"/>
                  <a:pt x="44" y="9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6"/>
                  <a:pt x="45" y="5"/>
                  <a:pt x="46" y="5"/>
                </a:cubicBezTo>
                <a:lnTo>
                  <a:pt x="53" y="5"/>
                </a:lnTo>
                <a:close/>
                <a:moveTo>
                  <a:pt x="18" y="5"/>
                </a:moveTo>
                <a:cubicBezTo>
                  <a:pt x="40" y="5"/>
                  <a:pt x="40" y="5"/>
                  <a:pt x="40" y="5"/>
                </a:cubicBezTo>
                <a:cubicBezTo>
                  <a:pt x="39" y="6"/>
                  <a:pt x="39" y="6"/>
                  <a:pt x="39" y="7"/>
                </a:cubicBezTo>
                <a:cubicBezTo>
                  <a:pt x="39" y="9"/>
                  <a:pt x="39" y="9"/>
                  <a:pt x="39" y="9"/>
                </a:cubicBezTo>
                <a:cubicBezTo>
                  <a:pt x="39" y="10"/>
                  <a:pt x="38" y="11"/>
                  <a:pt x="37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19" y="11"/>
                  <a:pt x="18" y="10"/>
                  <a:pt x="18" y="9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6"/>
                  <a:pt x="18" y="6"/>
                  <a:pt x="18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0C085E4-9595-4846-8146-F6C69F5549E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2751" y="3004113"/>
            <a:ext cx="388938" cy="331788"/>
          </a:xfrm>
          <a:custGeom>
            <a:avLst/>
            <a:gdLst>
              <a:gd name="T0" fmla="*/ 99 w 102"/>
              <a:gd name="T1" fmla="*/ 0 h 87"/>
              <a:gd name="T2" fmla="*/ 2 w 102"/>
              <a:gd name="T3" fmla="*/ 0 h 87"/>
              <a:gd name="T4" fmla="*/ 0 w 102"/>
              <a:gd name="T5" fmla="*/ 2 h 87"/>
              <a:gd name="T6" fmla="*/ 0 w 102"/>
              <a:gd name="T7" fmla="*/ 65 h 87"/>
              <a:gd name="T8" fmla="*/ 2 w 102"/>
              <a:gd name="T9" fmla="*/ 67 h 87"/>
              <a:gd name="T10" fmla="*/ 36 w 102"/>
              <a:gd name="T11" fmla="*/ 67 h 87"/>
              <a:gd name="T12" fmla="*/ 36 w 102"/>
              <a:gd name="T13" fmla="*/ 82 h 87"/>
              <a:gd name="T14" fmla="*/ 24 w 102"/>
              <a:gd name="T15" fmla="*/ 82 h 87"/>
              <a:gd name="T16" fmla="*/ 24 w 102"/>
              <a:gd name="T17" fmla="*/ 87 h 87"/>
              <a:gd name="T18" fmla="*/ 39 w 102"/>
              <a:gd name="T19" fmla="*/ 87 h 87"/>
              <a:gd name="T20" fmla="*/ 63 w 102"/>
              <a:gd name="T21" fmla="*/ 87 h 87"/>
              <a:gd name="T22" fmla="*/ 78 w 102"/>
              <a:gd name="T23" fmla="*/ 87 h 87"/>
              <a:gd name="T24" fmla="*/ 78 w 102"/>
              <a:gd name="T25" fmla="*/ 82 h 87"/>
              <a:gd name="T26" fmla="*/ 65 w 102"/>
              <a:gd name="T27" fmla="*/ 82 h 87"/>
              <a:gd name="T28" fmla="*/ 65 w 102"/>
              <a:gd name="T29" fmla="*/ 67 h 87"/>
              <a:gd name="T30" fmla="*/ 99 w 102"/>
              <a:gd name="T31" fmla="*/ 67 h 87"/>
              <a:gd name="T32" fmla="*/ 102 w 102"/>
              <a:gd name="T33" fmla="*/ 65 h 87"/>
              <a:gd name="T34" fmla="*/ 102 w 102"/>
              <a:gd name="T35" fmla="*/ 2 h 87"/>
              <a:gd name="T36" fmla="*/ 99 w 102"/>
              <a:gd name="T37" fmla="*/ 0 h 87"/>
              <a:gd name="T38" fmla="*/ 60 w 102"/>
              <a:gd name="T39" fmla="*/ 82 h 87"/>
              <a:gd name="T40" fmla="*/ 41 w 102"/>
              <a:gd name="T41" fmla="*/ 82 h 87"/>
              <a:gd name="T42" fmla="*/ 41 w 102"/>
              <a:gd name="T43" fmla="*/ 67 h 87"/>
              <a:gd name="T44" fmla="*/ 60 w 102"/>
              <a:gd name="T45" fmla="*/ 67 h 87"/>
              <a:gd name="T46" fmla="*/ 60 w 102"/>
              <a:gd name="T47" fmla="*/ 82 h 87"/>
              <a:gd name="T48" fmla="*/ 97 w 102"/>
              <a:gd name="T49" fmla="*/ 63 h 87"/>
              <a:gd name="T50" fmla="*/ 63 w 102"/>
              <a:gd name="T51" fmla="*/ 63 h 87"/>
              <a:gd name="T52" fmla="*/ 39 w 102"/>
              <a:gd name="T53" fmla="*/ 63 h 87"/>
              <a:gd name="T54" fmla="*/ 5 w 102"/>
              <a:gd name="T55" fmla="*/ 63 h 87"/>
              <a:gd name="T56" fmla="*/ 5 w 102"/>
              <a:gd name="T57" fmla="*/ 5 h 87"/>
              <a:gd name="T58" fmla="*/ 97 w 102"/>
              <a:gd name="T59" fmla="*/ 5 h 87"/>
              <a:gd name="T60" fmla="*/ 97 w 102"/>
              <a:gd name="T61" fmla="*/ 6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2" h="87">
                <a:moveTo>
                  <a:pt x="99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6"/>
                  <a:pt x="1" y="67"/>
                  <a:pt x="2" y="67"/>
                </a:cubicBezTo>
                <a:cubicBezTo>
                  <a:pt x="36" y="67"/>
                  <a:pt x="36" y="67"/>
                  <a:pt x="36" y="67"/>
                </a:cubicBezTo>
                <a:cubicBezTo>
                  <a:pt x="36" y="82"/>
                  <a:pt x="36" y="82"/>
                  <a:pt x="36" y="82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7"/>
                  <a:pt x="24" y="87"/>
                  <a:pt x="24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63" y="87"/>
                  <a:pt x="63" y="87"/>
                  <a:pt x="63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8" y="82"/>
                  <a:pt x="78" y="82"/>
                  <a:pt x="78" y="82"/>
                </a:cubicBezTo>
                <a:cubicBezTo>
                  <a:pt x="65" y="82"/>
                  <a:pt x="65" y="82"/>
                  <a:pt x="65" y="82"/>
                </a:cubicBezTo>
                <a:cubicBezTo>
                  <a:pt x="65" y="67"/>
                  <a:pt x="65" y="67"/>
                  <a:pt x="65" y="67"/>
                </a:cubicBezTo>
                <a:cubicBezTo>
                  <a:pt x="99" y="67"/>
                  <a:pt x="99" y="67"/>
                  <a:pt x="99" y="67"/>
                </a:cubicBezTo>
                <a:cubicBezTo>
                  <a:pt x="100" y="67"/>
                  <a:pt x="102" y="66"/>
                  <a:pt x="102" y="65"/>
                </a:cubicBezTo>
                <a:cubicBezTo>
                  <a:pt x="102" y="2"/>
                  <a:pt x="102" y="2"/>
                  <a:pt x="102" y="2"/>
                </a:cubicBezTo>
                <a:cubicBezTo>
                  <a:pt x="102" y="1"/>
                  <a:pt x="100" y="0"/>
                  <a:pt x="99" y="0"/>
                </a:cubicBezTo>
                <a:close/>
                <a:moveTo>
                  <a:pt x="60" y="82"/>
                </a:moveTo>
                <a:cubicBezTo>
                  <a:pt x="41" y="82"/>
                  <a:pt x="41" y="82"/>
                  <a:pt x="41" y="82"/>
                </a:cubicBezTo>
                <a:cubicBezTo>
                  <a:pt x="41" y="67"/>
                  <a:pt x="41" y="67"/>
                  <a:pt x="41" y="67"/>
                </a:cubicBezTo>
                <a:cubicBezTo>
                  <a:pt x="60" y="67"/>
                  <a:pt x="60" y="67"/>
                  <a:pt x="60" y="67"/>
                </a:cubicBezTo>
                <a:lnTo>
                  <a:pt x="60" y="82"/>
                </a:lnTo>
                <a:close/>
                <a:moveTo>
                  <a:pt x="97" y="63"/>
                </a:moveTo>
                <a:cubicBezTo>
                  <a:pt x="63" y="63"/>
                  <a:pt x="63" y="63"/>
                  <a:pt x="63" y="63"/>
                </a:cubicBezTo>
                <a:cubicBezTo>
                  <a:pt x="39" y="63"/>
                  <a:pt x="39" y="63"/>
                  <a:pt x="39" y="63"/>
                </a:cubicBezTo>
                <a:cubicBezTo>
                  <a:pt x="5" y="63"/>
                  <a:pt x="5" y="63"/>
                  <a:pt x="5" y="63"/>
                </a:cubicBezTo>
                <a:cubicBezTo>
                  <a:pt x="5" y="5"/>
                  <a:pt x="5" y="5"/>
                  <a:pt x="5" y="5"/>
                </a:cubicBezTo>
                <a:cubicBezTo>
                  <a:pt x="97" y="5"/>
                  <a:pt x="97" y="5"/>
                  <a:pt x="97" y="5"/>
                </a:cubicBezTo>
                <a:lnTo>
                  <a:pt x="97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7421701B-302A-48C6-B95A-EDFD02B39B2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91338" y="2996175"/>
            <a:ext cx="244475" cy="358775"/>
          </a:xfrm>
          <a:custGeom>
            <a:avLst/>
            <a:gdLst>
              <a:gd name="T0" fmla="*/ 0 w 64"/>
              <a:gd name="T1" fmla="*/ 40 h 94"/>
              <a:gd name="T2" fmla="*/ 0 w 64"/>
              <a:gd name="T3" fmla="*/ 91 h 94"/>
              <a:gd name="T4" fmla="*/ 2 w 64"/>
              <a:gd name="T5" fmla="*/ 94 h 94"/>
              <a:gd name="T6" fmla="*/ 61 w 64"/>
              <a:gd name="T7" fmla="*/ 94 h 94"/>
              <a:gd name="T8" fmla="*/ 64 w 64"/>
              <a:gd name="T9" fmla="*/ 91 h 94"/>
              <a:gd name="T10" fmla="*/ 64 w 64"/>
              <a:gd name="T11" fmla="*/ 40 h 94"/>
              <a:gd name="T12" fmla="*/ 61 w 64"/>
              <a:gd name="T13" fmla="*/ 37 h 94"/>
              <a:gd name="T14" fmla="*/ 55 w 64"/>
              <a:gd name="T15" fmla="*/ 37 h 94"/>
              <a:gd name="T16" fmla="*/ 55 w 64"/>
              <a:gd name="T17" fmla="*/ 24 h 94"/>
              <a:gd name="T18" fmla="*/ 32 w 64"/>
              <a:gd name="T19" fmla="*/ 0 h 94"/>
              <a:gd name="T20" fmla="*/ 8 w 64"/>
              <a:gd name="T21" fmla="*/ 24 h 94"/>
              <a:gd name="T22" fmla="*/ 8 w 64"/>
              <a:gd name="T23" fmla="*/ 37 h 94"/>
              <a:gd name="T24" fmla="*/ 2 w 64"/>
              <a:gd name="T25" fmla="*/ 37 h 94"/>
              <a:gd name="T26" fmla="*/ 0 w 64"/>
              <a:gd name="T27" fmla="*/ 40 h 94"/>
              <a:gd name="T28" fmla="*/ 13 w 64"/>
              <a:gd name="T29" fmla="*/ 24 h 94"/>
              <a:gd name="T30" fmla="*/ 32 w 64"/>
              <a:gd name="T31" fmla="*/ 5 h 94"/>
              <a:gd name="T32" fmla="*/ 51 w 64"/>
              <a:gd name="T33" fmla="*/ 24 h 94"/>
              <a:gd name="T34" fmla="*/ 51 w 64"/>
              <a:gd name="T35" fmla="*/ 37 h 94"/>
              <a:gd name="T36" fmla="*/ 13 w 64"/>
              <a:gd name="T37" fmla="*/ 37 h 94"/>
              <a:gd name="T38" fmla="*/ 13 w 64"/>
              <a:gd name="T39" fmla="*/ 24 h 94"/>
              <a:gd name="T40" fmla="*/ 4 w 64"/>
              <a:gd name="T41" fmla="*/ 42 h 94"/>
              <a:gd name="T42" fmla="*/ 10 w 64"/>
              <a:gd name="T43" fmla="*/ 42 h 94"/>
              <a:gd name="T44" fmla="*/ 53 w 64"/>
              <a:gd name="T45" fmla="*/ 42 h 94"/>
              <a:gd name="T46" fmla="*/ 59 w 64"/>
              <a:gd name="T47" fmla="*/ 42 h 94"/>
              <a:gd name="T48" fmla="*/ 59 w 64"/>
              <a:gd name="T49" fmla="*/ 89 h 94"/>
              <a:gd name="T50" fmla="*/ 4 w 64"/>
              <a:gd name="T51" fmla="*/ 89 h 94"/>
              <a:gd name="T52" fmla="*/ 4 w 64"/>
              <a:gd name="T53" fmla="*/ 42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  <a:gd name="T60" fmla="*/ 29 w 64"/>
              <a:gd name="T61" fmla="*/ 65 h 94"/>
              <a:gd name="T62" fmla="*/ 29 w 64"/>
              <a:gd name="T63" fmla="*/ 5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94">
                <a:moveTo>
                  <a:pt x="0" y="40"/>
                </a:move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lose/>
                <a:moveTo>
                  <a:pt x="13" y="24"/>
                </a:moveTo>
                <a:cubicBezTo>
                  <a:pt x="13" y="13"/>
                  <a:pt x="21" y="5"/>
                  <a:pt x="32" y="5"/>
                </a:cubicBezTo>
                <a:cubicBezTo>
                  <a:pt x="42" y="5"/>
                  <a:pt x="51" y="13"/>
                  <a:pt x="51" y="24"/>
                </a:cubicBezTo>
                <a:cubicBezTo>
                  <a:pt x="51" y="37"/>
                  <a:pt x="51" y="37"/>
                  <a:pt x="51" y="37"/>
                </a:cubicBezTo>
                <a:cubicBezTo>
                  <a:pt x="13" y="37"/>
                  <a:pt x="13" y="37"/>
                  <a:pt x="13" y="37"/>
                </a:cubicBezTo>
                <a:lnTo>
                  <a:pt x="13" y="24"/>
                </a:lnTo>
                <a:close/>
                <a:moveTo>
                  <a:pt x="4" y="42"/>
                </a:moveTo>
                <a:cubicBezTo>
                  <a:pt x="10" y="42"/>
                  <a:pt x="10" y="42"/>
                  <a:pt x="10" y="42"/>
                </a:cubicBezTo>
                <a:cubicBezTo>
                  <a:pt x="53" y="42"/>
                  <a:pt x="53" y="42"/>
                  <a:pt x="53" y="42"/>
                </a:cubicBez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lnTo>
                  <a:pt x="4" y="42"/>
                </a:lnTo>
                <a:close/>
                <a:moveTo>
                  <a:pt x="29" y="51"/>
                </a:moveTo>
                <a:cubicBezTo>
                  <a:pt x="34" y="51"/>
                  <a:pt x="34" y="51"/>
                  <a:pt x="34" y="51"/>
                </a:cubicBezTo>
                <a:cubicBezTo>
                  <a:pt x="34" y="65"/>
                  <a:pt x="34" y="65"/>
                  <a:pt x="34" y="65"/>
                </a:cubicBezTo>
                <a:cubicBezTo>
                  <a:pt x="29" y="65"/>
                  <a:pt x="29" y="65"/>
                  <a:pt x="29" y="65"/>
                </a:cubicBezTo>
                <a:lnTo>
                  <a:pt x="29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9493E472-6783-4EAF-8ABA-1B2E5F57A54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18488" y="2996175"/>
            <a:ext cx="244475" cy="358775"/>
          </a:xfrm>
          <a:custGeom>
            <a:avLst/>
            <a:gdLst>
              <a:gd name="T0" fmla="*/ 32 w 64"/>
              <a:gd name="T1" fmla="*/ 5 h 94"/>
              <a:gd name="T2" fmla="*/ 51 w 64"/>
              <a:gd name="T3" fmla="*/ 24 h 94"/>
              <a:gd name="T4" fmla="*/ 55 w 64"/>
              <a:gd name="T5" fmla="*/ 24 h 94"/>
              <a:gd name="T6" fmla="*/ 32 w 64"/>
              <a:gd name="T7" fmla="*/ 0 h 94"/>
              <a:gd name="T8" fmla="*/ 8 w 64"/>
              <a:gd name="T9" fmla="*/ 24 h 94"/>
              <a:gd name="T10" fmla="*/ 8 w 64"/>
              <a:gd name="T11" fmla="*/ 37 h 94"/>
              <a:gd name="T12" fmla="*/ 2 w 64"/>
              <a:gd name="T13" fmla="*/ 37 h 94"/>
              <a:gd name="T14" fmla="*/ 0 w 64"/>
              <a:gd name="T15" fmla="*/ 40 h 94"/>
              <a:gd name="T16" fmla="*/ 0 w 64"/>
              <a:gd name="T17" fmla="*/ 91 h 94"/>
              <a:gd name="T18" fmla="*/ 2 w 64"/>
              <a:gd name="T19" fmla="*/ 94 h 94"/>
              <a:gd name="T20" fmla="*/ 61 w 64"/>
              <a:gd name="T21" fmla="*/ 94 h 94"/>
              <a:gd name="T22" fmla="*/ 64 w 64"/>
              <a:gd name="T23" fmla="*/ 91 h 94"/>
              <a:gd name="T24" fmla="*/ 64 w 64"/>
              <a:gd name="T25" fmla="*/ 40 h 94"/>
              <a:gd name="T26" fmla="*/ 61 w 64"/>
              <a:gd name="T27" fmla="*/ 37 h 94"/>
              <a:gd name="T28" fmla="*/ 53 w 64"/>
              <a:gd name="T29" fmla="*/ 37 h 94"/>
              <a:gd name="T30" fmla="*/ 13 w 64"/>
              <a:gd name="T31" fmla="*/ 37 h 94"/>
              <a:gd name="T32" fmla="*/ 13 w 64"/>
              <a:gd name="T33" fmla="*/ 24 h 94"/>
              <a:gd name="T34" fmla="*/ 32 w 64"/>
              <a:gd name="T35" fmla="*/ 5 h 94"/>
              <a:gd name="T36" fmla="*/ 53 w 64"/>
              <a:gd name="T37" fmla="*/ 42 h 94"/>
              <a:gd name="T38" fmla="*/ 59 w 64"/>
              <a:gd name="T39" fmla="*/ 42 h 94"/>
              <a:gd name="T40" fmla="*/ 59 w 64"/>
              <a:gd name="T41" fmla="*/ 89 h 94"/>
              <a:gd name="T42" fmla="*/ 4 w 64"/>
              <a:gd name="T43" fmla="*/ 89 h 94"/>
              <a:gd name="T44" fmla="*/ 4 w 64"/>
              <a:gd name="T45" fmla="*/ 42 h 94"/>
              <a:gd name="T46" fmla="*/ 10 w 64"/>
              <a:gd name="T47" fmla="*/ 42 h 94"/>
              <a:gd name="T48" fmla="*/ 53 w 64"/>
              <a:gd name="T49" fmla="*/ 42 h 94"/>
              <a:gd name="T50" fmla="*/ 34 w 64"/>
              <a:gd name="T51" fmla="*/ 65 h 94"/>
              <a:gd name="T52" fmla="*/ 29 w 64"/>
              <a:gd name="T53" fmla="*/ 65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4" h="94">
                <a:moveTo>
                  <a:pt x="32" y="5"/>
                </a:moveTo>
                <a:cubicBezTo>
                  <a:pt x="42" y="5"/>
                  <a:pt x="51" y="13"/>
                  <a:pt x="51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13"/>
                  <a:pt x="21" y="5"/>
                  <a:pt x="32" y="5"/>
                </a:cubicBezTo>
                <a:close/>
                <a:moveTo>
                  <a:pt x="53" y="42"/>
                </a:move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cubicBezTo>
                  <a:pt x="4" y="42"/>
                  <a:pt x="4" y="42"/>
                  <a:pt x="4" y="42"/>
                </a:cubicBezTo>
                <a:cubicBezTo>
                  <a:pt x="10" y="42"/>
                  <a:pt x="10" y="42"/>
                  <a:pt x="10" y="42"/>
                </a:cubicBezTo>
                <a:lnTo>
                  <a:pt x="53" y="42"/>
                </a:lnTo>
                <a:close/>
                <a:moveTo>
                  <a:pt x="34" y="65"/>
                </a:moveTo>
                <a:cubicBezTo>
                  <a:pt x="29" y="65"/>
                  <a:pt x="29" y="65"/>
                  <a:pt x="29" y="65"/>
                </a:cubicBezTo>
                <a:cubicBezTo>
                  <a:pt x="29" y="51"/>
                  <a:pt x="29" y="51"/>
                  <a:pt x="29" y="51"/>
                </a:cubicBezTo>
                <a:cubicBezTo>
                  <a:pt x="34" y="51"/>
                  <a:pt x="34" y="51"/>
                  <a:pt x="34" y="51"/>
                </a:cubicBezTo>
                <a:lnTo>
                  <a:pt x="34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99C48106-0F8F-46D7-A91A-B667AE996AD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310388" y="1622988"/>
            <a:ext cx="290513" cy="407988"/>
          </a:xfrm>
          <a:custGeom>
            <a:avLst/>
            <a:gdLst>
              <a:gd name="T0" fmla="*/ 63 w 76"/>
              <a:gd name="T1" fmla="*/ 11 h 107"/>
              <a:gd name="T2" fmla="*/ 44 w 76"/>
              <a:gd name="T3" fmla="*/ 0 h 107"/>
              <a:gd name="T4" fmla="*/ 42 w 76"/>
              <a:gd name="T5" fmla="*/ 0 h 107"/>
              <a:gd name="T6" fmla="*/ 41 w 76"/>
              <a:gd name="T7" fmla="*/ 1 h 107"/>
              <a:gd name="T8" fmla="*/ 34 w 76"/>
              <a:gd name="T9" fmla="*/ 13 h 107"/>
              <a:gd name="T10" fmla="*/ 1 w 76"/>
              <a:gd name="T11" fmla="*/ 72 h 107"/>
              <a:gd name="T12" fmla="*/ 0 w 76"/>
              <a:gd name="T13" fmla="*/ 73 h 107"/>
              <a:gd name="T14" fmla="*/ 2 w 76"/>
              <a:gd name="T15" fmla="*/ 93 h 107"/>
              <a:gd name="T16" fmla="*/ 3 w 76"/>
              <a:gd name="T17" fmla="*/ 95 h 107"/>
              <a:gd name="T18" fmla="*/ 4 w 76"/>
              <a:gd name="T19" fmla="*/ 95 h 107"/>
              <a:gd name="T20" fmla="*/ 5 w 76"/>
              <a:gd name="T21" fmla="*/ 95 h 107"/>
              <a:gd name="T22" fmla="*/ 23 w 76"/>
              <a:gd name="T23" fmla="*/ 86 h 107"/>
              <a:gd name="T24" fmla="*/ 24 w 76"/>
              <a:gd name="T25" fmla="*/ 85 h 107"/>
              <a:gd name="T26" fmla="*/ 57 w 76"/>
              <a:gd name="T27" fmla="*/ 26 h 107"/>
              <a:gd name="T28" fmla="*/ 64 w 76"/>
              <a:gd name="T29" fmla="*/ 14 h 107"/>
              <a:gd name="T30" fmla="*/ 63 w 76"/>
              <a:gd name="T31" fmla="*/ 11 h 107"/>
              <a:gd name="T32" fmla="*/ 20 w 76"/>
              <a:gd name="T33" fmla="*/ 82 h 107"/>
              <a:gd name="T34" fmla="*/ 6 w 76"/>
              <a:gd name="T35" fmla="*/ 89 h 107"/>
              <a:gd name="T36" fmla="*/ 5 w 76"/>
              <a:gd name="T37" fmla="*/ 74 h 107"/>
              <a:gd name="T38" fmla="*/ 37 w 76"/>
              <a:gd name="T39" fmla="*/ 17 h 107"/>
              <a:gd name="T40" fmla="*/ 52 w 76"/>
              <a:gd name="T41" fmla="*/ 26 h 107"/>
              <a:gd name="T42" fmla="*/ 20 w 76"/>
              <a:gd name="T43" fmla="*/ 82 h 107"/>
              <a:gd name="T44" fmla="*/ 54 w 76"/>
              <a:gd name="T45" fmla="*/ 22 h 107"/>
              <a:gd name="T46" fmla="*/ 40 w 76"/>
              <a:gd name="T47" fmla="*/ 13 h 107"/>
              <a:gd name="T48" fmla="*/ 44 w 76"/>
              <a:gd name="T49" fmla="*/ 5 h 107"/>
              <a:gd name="T50" fmla="*/ 59 w 76"/>
              <a:gd name="T51" fmla="*/ 14 h 107"/>
              <a:gd name="T52" fmla="*/ 54 w 76"/>
              <a:gd name="T53" fmla="*/ 22 h 107"/>
              <a:gd name="T54" fmla="*/ 3 w 76"/>
              <a:gd name="T55" fmla="*/ 102 h 107"/>
              <a:gd name="T56" fmla="*/ 76 w 76"/>
              <a:gd name="T57" fmla="*/ 102 h 107"/>
              <a:gd name="T58" fmla="*/ 76 w 76"/>
              <a:gd name="T59" fmla="*/ 107 h 107"/>
              <a:gd name="T60" fmla="*/ 3 w 76"/>
              <a:gd name="T61" fmla="*/ 107 h 107"/>
              <a:gd name="T62" fmla="*/ 3 w 76"/>
              <a:gd name="T63" fmla="*/ 102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6" h="107">
                <a:moveTo>
                  <a:pt x="63" y="11"/>
                </a:moveTo>
                <a:cubicBezTo>
                  <a:pt x="44" y="0"/>
                  <a:pt x="44" y="0"/>
                  <a:pt x="44" y="0"/>
                </a:cubicBezTo>
                <a:cubicBezTo>
                  <a:pt x="44" y="0"/>
                  <a:pt x="43" y="0"/>
                  <a:pt x="42" y="0"/>
                </a:cubicBezTo>
                <a:cubicBezTo>
                  <a:pt x="42" y="0"/>
                  <a:pt x="41" y="0"/>
                  <a:pt x="41" y="1"/>
                </a:cubicBezTo>
                <a:cubicBezTo>
                  <a:pt x="34" y="13"/>
                  <a:pt x="34" y="13"/>
                  <a:pt x="34" y="13"/>
                </a:cubicBezTo>
                <a:cubicBezTo>
                  <a:pt x="1" y="72"/>
                  <a:pt x="1" y="72"/>
                  <a:pt x="1" y="72"/>
                </a:cubicBezTo>
                <a:cubicBezTo>
                  <a:pt x="0" y="72"/>
                  <a:pt x="0" y="73"/>
                  <a:pt x="0" y="73"/>
                </a:cubicBezTo>
                <a:cubicBezTo>
                  <a:pt x="2" y="93"/>
                  <a:pt x="2" y="93"/>
                  <a:pt x="2" y="93"/>
                </a:cubicBezTo>
                <a:cubicBezTo>
                  <a:pt x="2" y="94"/>
                  <a:pt x="2" y="95"/>
                  <a:pt x="3" y="95"/>
                </a:cubicBezTo>
                <a:cubicBezTo>
                  <a:pt x="3" y="95"/>
                  <a:pt x="4" y="95"/>
                  <a:pt x="4" y="95"/>
                </a:cubicBezTo>
                <a:cubicBezTo>
                  <a:pt x="4" y="95"/>
                  <a:pt x="5" y="95"/>
                  <a:pt x="5" y="95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4" y="86"/>
                  <a:pt x="24" y="85"/>
                </a:cubicBezTo>
                <a:cubicBezTo>
                  <a:pt x="57" y="26"/>
                  <a:pt x="57" y="26"/>
                  <a:pt x="57" y="26"/>
                </a:cubicBezTo>
                <a:cubicBezTo>
                  <a:pt x="64" y="14"/>
                  <a:pt x="64" y="14"/>
                  <a:pt x="64" y="14"/>
                </a:cubicBezTo>
                <a:cubicBezTo>
                  <a:pt x="65" y="13"/>
                  <a:pt x="64" y="12"/>
                  <a:pt x="63" y="11"/>
                </a:cubicBezTo>
                <a:close/>
                <a:moveTo>
                  <a:pt x="20" y="82"/>
                </a:moveTo>
                <a:cubicBezTo>
                  <a:pt x="6" y="89"/>
                  <a:pt x="6" y="89"/>
                  <a:pt x="6" y="89"/>
                </a:cubicBezTo>
                <a:cubicBezTo>
                  <a:pt x="5" y="74"/>
                  <a:pt x="5" y="74"/>
                  <a:pt x="5" y="74"/>
                </a:cubicBezTo>
                <a:cubicBezTo>
                  <a:pt x="37" y="17"/>
                  <a:pt x="37" y="17"/>
                  <a:pt x="37" y="17"/>
                </a:cubicBezTo>
                <a:cubicBezTo>
                  <a:pt x="52" y="26"/>
                  <a:pt x="52" y="26"/>
                  <a:pt x="52" y="26"/>
                </a:cubicBezTo>
                <a:lnTo>
                  <a:pt x="20" y="82"/>
                </a:lnTo>
                <a:close/>
                <a:moveTo>
                  <a:pt x="54" y="22"/>
                </a:moveTo>
                <a:cubicBezTo>
                  <a:pt x="40" y="13"/>
                  <a:pt x="40" y="13"/>
                  <a:pt x="40" y="13"/>
                </a:cubicBezTo>
                <a:cubicBezTo>
                  <a:pt x="44" y="5"/>
                  <a:pt x="44" y="5"/>
                  <a:pt x="44" y="5"/>
                </a:cubicBezTo>
                <a:cubicBezTo>
                  <a:pt x="59" y="14"/>
                  <a:pt x="59" y="14"/>
                  <a:pt x="59" y="14"/>
                </a:cubicBezTo>
                <a:lnTo>
                  <a:pt x="54" y="22"/>
                </a:lnTo>
                <a:close/>
                <a:moveTo>
                  <a:pt x="3" y="102"/>
                </a:moveTo>
                <a:cubicBezTo>
                  <a:pt x="76" y="102"/>
                  <a:pt x="76" y="102"/>
                  <a:pt x="76" y="102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3" y="107"/>
                  <a:pt x="3" y="107"/>
                  <a:pt x="3" y="107"/>
                </a:cubicBezTo>
                <a:lnTo>
                  <a:pt x="3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87893DC4-6220-4593-9E19-93A8DDE3EBD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09388" y="4316976"/>
            <a:ext cx="285750" cy="377825"/>
          </a:xfrm>
          <a:custGeom>
            <a:avLst/>
            <a:gdLst>
              <a:gd name="T0" fmla="*/ 0 w 75"/>
              <a:gd name="T1" fmla="*/ 96 h 99"/>
              <a:gd name="T2" fmla="*/ 2 w 75"/>
              <a:gd name="T3" fmla="*/ 99 h 99"/>
              <a:gd name="T4" fmla="*/ 73 w 75"/>
              <a:gd name="T5" fmla="*/ 99 h 99"/>
              <a:gd name="T6" fmla="*/ 75 w 75"/>
              <a:gd name="T7" fmla="*/ 96 h 99"/>
              <a:gd name="T8" fmla="*/ 75 w 75"/>
              <a:gd name="T9" fmla="*/ 3 h 99"/>
              <a:gd name="T10" fmla="*/ 73 w 75"/>
              <a:gd name="T11" fmla="*/ 0 h 99"/>
              <a:gd name="T12" fmla="*/ 23 w 75"/>
              <a:gd name="T13" fmla="*/ 0 h 99"/>
              <a:gd name="T14" fmla="*/ 23 w 75"/>
              <a:gd name="T15" fmla="*/ 0 h 99"/>
              <a:gd name="T16" fmla="*/ 21 w 75"/>
              <a:gd name="T17" fmla="*/ 1 h 99"/>
              <a:gd name="T18" fmla="*/ 1 w 75"/>
              <a:gd name="T19" fmla="*/ 21 h 99"/>
              <a:gd name="T20" fmla="*/ 0 w 75"/>
              <a:gd name="T21" fmla="*/ 23 h 99"/>
              <a:gd name="T22" fmla="*/ 0 w 75"/>
              <a:gd name="T23" fmla="*/ 23 h 99"/>
              <a:gd name="T24" fmla="*/ 0 w 75"/>
              <a:gd name="T25" fmla="*/ 96 h 99"/>
              <a:gd name="T26" fmla="*/ 23 w 75"/>
              <a:gd name="T27" fmla="*/ 26 h 99"/>
              <a:gd name="T28" fmla="*/ 25 w 75"/>
              <a:gd name="T29" fmla="*/ 23 h 99"/>
              <a:gd name="T30" fmla="*/ 25 w 75"/>
              <a:gd name="T31" fmla="*/ 5 h 99"/>
              <a:gd name="T32" fmla="*/ 71 w 75"/>
              <a:gd name="T33" fmla="*/ 5 h 99"/>
              <a:gd name="T34" fmla="*/ 71 w 75"/>
              <a:gd name="T35" fmla="*/ 94 h 99"/>
              <a:gd name="T36" fmla="*/ 5 w 75"/>
              <a:gd name="T37" fmla="*/ 94 h 99"/>
              <a:gd name="T38" fmla="*/ 5 w 75"/>
              <a:gd name="T39" fmla="*/ 26 h 99"/>
              <a:gd name="T40" fmla="*/ 23 w 75"/>
              <a:gd name="T41" fmla="*/ 26 h 99"/>
              <a:gd name="T42" fmla="*/ 20 w 75"/>
              <a:gd name="T43" fmla="*/ 8 h 99"/>
              <a:gd name="T44" fmla="*/ 20 w 75"/>
              <a:gd name="T45" fmla="*/ 21 h 99"/>
              <a:gd name="T46" fmla="*/ 8 w 75"/>
              <a:gd name="T47" fmla="*/ 21 h 99"/>
              <a:gd name="T48" fmla="*/ 20 w 75"/>
              <a:gd name="T49" fmla="*/ 8 h 99"/>
              <a:gd name="T50" fmla="*/ 59 w 75"/>
              <a:gd name="T51" fmla="*/ 37 h 99"/>
              <a:gd name="T52" fmla="*/ 16 w 75"/>
              <a:gd name="T53" fmla="*/ 37 h 99"/>
              <a:gd name="T54" fmla="*/ 16 w 75"/>
              <a:gd name="T55" fmla="*/ 33 h 99"/>
              <a:gd name="T56" fmla="*/ 59 w 75"/>
              <a:gd name="T57" fmla="*/ 33 h 99"/>
              <a:gd name="T58" fmla="*/ 59 w 75"/>
              <a:gd name="T59" fmla="*/ 37 h 99"/>
              <a:gd name="T60" fmla="*/ 59 w 75"/>
              <a:gd name="T61" fmla="*/ 58 h 99"/>
              <a:gd name="T62" fmla="*/ 16 w 75"/>
              <a:gd name="T63" fmla="*/ 58 h 99"/>
              <a:gd name="T64" fmla="*/ 16 w 75"/>
              <a:gd name="T65" fmla="*/ 53 h 99"/>
              <a:gd name="T66" fmla="*/ 59 w 75"/>
              <a:gd name="T67" fmla="*/ 53 h 99"/>
              <a:gd name="T68" fmla="*/ 59 w 75"/>
              <a:gd name="T69" fmla="*/ 58 h 99"/>
              <a:gd name="T70" fmla="*/ 16 w 75"/>
              <a:gd name="T71" fmla="*/ 78 h 99"/>
              <a:gd name="T72" fmla="*/ 16 w 75"/>
              <a:gd name="T73" fmla="*/ 73 h 99"/>
              <a:gd name="T74" fmla="*/ 59 w 75"/>
              <a:gd name="T75" fmla="*/ 73 h 99"/>
              <a:gd name="T76" fmla="*/ 59 w 75"/>
              <a:gd name="T77" fmla="*/ 78 h 99"/>
              <a:gd name="T78" fmla="*/ 16 w 75"/>
              <a:gd name="T79" fmla="*/ 78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5" h="99">
                <a:moveTo>
                  <a:pt x="0" y="96"/>
                </a:moveTo>
                <a:cubicBezTo>
                  <a:pt x="0" y="98"/>
                  <a:pt x="1" y="99"/>
                  <a:pt x="2" y="99"/>
                </a:cubicBezTo>
                <a:cubicBezTo>
                  <a:pt x="73" y="99"/>
                  <a:pt x="73" y="99"/>
                  <a:pt x="73" y="99"/>
                </a:cubicBezTo>
                <a:cubicBezTo>
                  <a:pt x="74" y="99"/>
                  <a:pt x="75" y="98"/>
                  <a:pt x="75" y="96"/>
                </a:cubicBezTo>
                <a:cubicBezTo>
                  <a:pt x="75" y="3"/>
                  <a:pt x="75" y="3"/>
                  <a:pt x="75" y="3"/>
                </a:cubicBezTo>
                <a:cubicBezTo>
                  <a:pt x="75" y="1"/>
                  <a:pt x="74" y="0"/>
                  <a:pt x="7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2" y="0"/>
                  <a:pt x="21" y="0"/>
                  <a:pt x="21" y="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3"/>
                  <a:pt x="0" y="23"/>
                  <a:pt x="0" y="23"/>
                </a:cubicBezTo>
                <a:lnTo>
                  <a:pt x="0" y="96"/>
                </a:lnTo>
                <a:close/>
                <a:moveTo>
                  <a:pt x="23" y="26"/>
                </a:moveTo>
                <a:cubicBezTo>
                  <a:pt x="24" y="26"/>
                  <a:pt x="25" y="24"/>
                  <a:pt x="25" y="23"/>
                </a:cubicBezTo>
                <a:cubicBezTo>
                  <a:pt x="25" y="5"/>
                  <a:pt x="25" y="5"/>
                  <a:pt x="25" y="5"/>
                </a:cubicBezTo>
                <a:cubicBezTo>
                  <a:pt x="71" y="5"/>
                  <a:pt x="71" y="5"/>
                  <a:pt x="71" y="5"/>
                </a:cubicBezTo>
                <a:cubicBezTo>
                  <a:pt x="71" y="94"/>
                  <a:pt x="71" y="94"/>
                  <a:pt x="71" y="94"/>
                </a:cubicBezTo>
                <a:cubicBezTo>
                  <a:pt x="5" y="94"/>
                  <a:pt x="5" y="94"/>
                  <a:pt x="5" y="94"/>
                </a:cubicBezTo>
                <a:cubicBezTo>
                  <a:pt x="5" y="26"/>
                  <a:pt x="5" y="26"/>
                  <a:pt x="5" y="26"/>
                </a:cubicBezTo>
                <a:lnTo>
                  <a:pt x="23" y="26"/>
                </a:lnTo>
                <a:close/>
                <a:moveTo>
                  <a:pt x="20" y="8"/>
                </a:moveTo>
                <a:cubicBezTo>
                  <a:pt x="20" y="21"/>
                  <a:pt x="20" y="21"/>
                  <a:pt x="20" y="21"/>
                </a:cubicBezTo>
                <a:cubicBezTo>
                  <a:pt x="8" y="21"/>
                  <a:pt x="8" y="21"/>
                  <a:pt x="8" y="21"/>
                </a:cubicBezTo>
                <a:lnTo>
                  <a:pt x="20" y="8"/>
                </a:lnTo>
                <a:close/>
                <a:moveTo>
                  <a:pt x="59" y="37"/>
                </a:moveTo>
                <a:cubicBezTo>
                  <a:pt x="16" y="37"/>
                  <a:pt x="16" y="37"/>
                  <a:pt x="16" y="37"/>
                </a:cubicBezTo>
                <a:cubicBezTo>
                  <a:pt x="16" y="33"/>
                  <a:pt x="16" y="33"/>
                  <a:pt x="16" y="33"/>
                </a:cubicBezTo>
                <a:cubicBezTo>
                  <a:pt x="59" y="33"/>
                  <a:pt x="59" y="33"/>
                  <a:pt x="59" y="33"/>
                </a:cubicBezTo>
                <a:lnTo>
                  <a:pt x="59" y="37"/>
                </a:lnTo>
                <a:close/>
                <a:moveTo>
                  <a:pt x="59" y="58"/>
                </a:moveTo>
                <a:cubicBezTo>
                  <a:pt x="16" y="58"/>
                  <a:pt x="16" y="58"/>
                  <a:pt x="16" y="58"/>
                </a:cubicBezTo>
                <a:cubicBezTo>
                  <a:pt x="16" y="53"/>
                  <a:pt x="16" y="53"/>
                  <a:pt x="16" y="53"/>
                </a:cubicBezTo>
                <a:cubicBezTo>
                  <a:pt x="59" y="53"/>
                  <a:pt x="59" y="53"/>
                  <a:pt x="59" y="53"/>
                </a:cubicBezTo>
                <a:lnTo>
                  <a:pt x="59" y="58"/>
                </a:lnTo>
                <a:close/>
                <a:moveTo>
                  <a:pt x="16" y="78"/>
                </a:moveTo>
                <a:cubicBezTo>
                  <a:pt x="16" y="73"/>
                  <a:pt x="16" y="73"/>
                  <a:pt x="16" y="73"/>
                </a:cubicBezTo>
                <a:cubicBezTo>
                  <a:pt x="59" y="73"/>
                  <a:pt x="59" y="73"/>
                  <a:pt x="59" y="73"/>
                </a:cubicBezTo>
                <a:cubicBezTo>
                  <a:pt x="59" y="78"/>
                  <a:pt x="59" y="78"/>
                  <a:pt x="59" y="78"/>
                </a:cubicBezTo>
                <a:lnTo>
                  <a:pt x="16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94F6C7D8-BC88-41D4-93E8-82CC7733EC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4328088"/>
            <a:ext cx="312738" cy="354013"/>
          </a:xfrm>
          <a:custGeom>
            <a:avLst/>
            <a:gdLst>
              <a:gd name="T0" fmla="*/ 0 w 82"/>
              <a:gd name="T1" fmla="*/ 76 h 93"/>
              <a:gd name="T2" fmla="*/ 1 w 82"/>
              <a:gd name="T3" fmla="*/ 78 h 93"/>
              <a:gd name="T4" fmla="*/ 29 w 82"/>
              <a:gd name="T5" fmla="*/ 92 h 93"/>
              <a:gd name="T6" fmla="*/ 29 w 82"/>
              <a:gd name="T7" fmla="*/ 92 h 93"/>
              <a:gd name="T8" fmla="*/ 29 w 82"/>
              <a:gd name="T9" fmla="*/ 92 h 93"/>
              <a:gd name="T10" fmla="*/ 29 w 82"/>
              <a:gd name="T11" fmla="*/ 92 h 93"/>
              <a:gd name="T12" fmla="*/ 30 w 82"/>
              <a:gd name="T13" fmla="*/ 93 h 93"/>
              <a:gd name="T14" fmla="*/ 31 w 82"/>
              <a:gd name="T15" fmla="*/ 92 h 93"/>
              <a:gd name="T16" fmla="*/ 31 w 82"/>
              <a:gd name="T17" fmla="*/ 92 h 93"/>
              <a:gd name="T18" fmla="*/ 32 w 82"/>
              <a:gd name="T19" fmla="*/ 92 h 93"/>
              <a:gd name="T20" fmla="*/ 51 w 82"/>
              <a:gd name="T21" fmla="*/ 79 h 93"/>
              <a:gd name="T22" fmla="*/ 78 w 82"/>
              <a:gd name="T23" fmla="*/ 92 h 93"/>
              <a:gd name="T24" fmla="*/ 79 w 82"/>
              <a:gd name="T25" fmla="*/ 93 h 93"/>
              <a:gd name="T26" fmla="*/ 80 w 82"/>
              <a:gd name="T27" fmla="*/ 92 h 93"/>
              <a:gd name="T28" fmla="*/ 82 w 82"/>
              <a:gd name="T29" fmla="*/ 90 h 93"/>
              <a:gd name="T30" fmla="*/ 82 w 82"/>
              <a:gd name="T31" fmla="*/ 17 h 93"/>
              <a:gd name="T32" fmla="*/ 80 w 82"/>
              <a:gd name="T33" fmla="*/ 15 h 93"/>
              <a:gd name="T34" fmla="*/ 52 w 82"/>
              <a:gd name="T35" fmla="*/ 1 h 93"/>
              <a:gd name="T36" fmla="*/ 52 w 82"/>
              <a:gd name="T37" fmla="*/ 1 h 93"/>
              <a:gd name="T38" fmla="*/ 52 w 82"/>
              <a:gd name="T39" fmla="*/ 1 h 93"/>
              <a:gd name="T40" fmla="*/ 52 w 82"/>
              <a:gd name="T41" fmla="*/ 1 h 93"/>
              <a:gd name="T42" fmla="*/ 51 w 82"/>
              <a:gd name="T43" fmla="*/ 0 h 93"/>
              <a:gd name="T44" fmla="*/ 51 w 82"/>
              <a:gd name="T45" fmla="*/ 0 h 93"/>
              <a:gd name="T46" fmla="*/ 50 w 82"/>
              <a:gd name="T47" fmla="*/ 1 h 93"/>
              <a:gd name="T48" fmla="*/ 50 w 82"/>
              <a:gd name="T49" fmla="*/ 1 h 93"/>
              <a:gd name="T50" fmla="*/ 50 w 82"/>
              <a:gd name="T51" fmla="*/ 1 h 93"/>
              <a:gd name="T52" fmla="*/ 30 w 82"/>
              <a:gd name="T53" fmla="*/ 14 h 93"/>
              <a:gd name="T54" fmla="*/ 3 w 82"/>
              <a:gd name="T55" fmla="*/ 1 h 93"/>
              <a:gd name="T56" fmla="*/ 1 w 82"/>
              <a:gd name="T57" fmla="*/ 1 h 93"/>
              <a:gd name="T58" fmla="*/ 0 w 82"/>
              <a:gd name="T59" fmla="*/ 3 h 93"/>
              <a:gd name="T60" fmla="*/ 0 w 82"/>
              <a:gd name="T61" fmla="*/ 76 h 93"/>
              <a:gd name="T62" fmla="*/ 77 w 82"/>
              <a:gd name="T63" fmla="*/ 86 h 93"/>
              <a:gd name="T64" fmla="*/ 54 w 82"/>
              <a:gd name="T65" fmla="*/ 75 h 93"/>
              <a:gd name="T66" fmla="*/ 54 w 82"/>
              <a:gd name="T67" fmla="*/ 7 h 93"/>
              <a:gd name="T68" fmla="*/ 77 w 82"/>
              <a:gd name="T69" fmla="*/ 18 h 93"/>
              <a:gd name="T70" fmla="*/ 77 w 82"/>
              <a:gd name="T71" fmla="*/ 86 h 93"/>
              <a:gd name="T72" fmla="*/ 49 w 82"/>
              <a:gd name="T73" fmla="*/ 75 h 93"/>
              <a:gd name="T74" fmla="*/ 33 w 82"/>
              <a:gd name="T75" fmla="*/ 86 h 93"/>
              <a:gd name="T76" fmla="*/ 33 w 82"/>
              <a:gd name="T77" fmla="*/ 18 h 93"/>
              <a:gd name="T78" fmla="*/ 49 w 82"/>
              <a:gd name="T79" fmla="*/ 7 h 93"/>
              <a:gd name="T80" fmla="*/ 49 w 82"/>
              <a:gd name="T81" fmla="*/ 75 h 93"/>
              <a:gd name="T82" fmla="*/ 5 w 82"/>
              <a:gd name="T83" fmla="*/ 7 h 93"/>
              <a:gd name="T84" fmla="*/ 28 w 82"/>
              <a:gd name="T85" fmla="*/ 18 h 93"/>
              <a:gd name="T86" fmla="*/ 28 w 82"/>
              <a:gd name="T87" fmla="*/ 86 h 93"/>
              <a:gd name="T88" fmla="*/ 5 w 82"/>
              <a:gd name="T89" fmla="*/ 75 h 93"/>
              <a:gd name="T90" fmla="*/ 5 w 82"/>
              <a:gd name="T91" fmla="*/ 7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2" h="93">
                <a:moveTo>
                  <a:pt x="0" y="76"/>
                </a:moveTo>
                <a:cubicBezTo>
                  <a:pt x="0" y="77"/>
                  <a:pt x="0" y="78"/>
                  <a:pt x="1" y="78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3"/>
                  <a:pt x="30" y="93"/>
                  <a:pt x="30" y="93"/>
                </a:cubicBezTo>
                <a:cubicBezTo>
                  <a:pt x="31" y="93"/>
                  <a:pt x="31" y="93"/>
                  <a:pt x="31" y="92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2" y="92"/>
                  <a:pt x="32" y="92"/>
                </a:cubicBezTo>
                <a:cubicBezTo>
                  <a:pt x="51" y="79"/>
                  <a:pt x="51" y="79"/>
                  <a:pt x="51" y="79"/>
                </a:cubicBezTo>
                <a:cubicBezTo>
                  <a:pt x="78" y="92"/>
                  <a:pt x="78" y="92"/>
                  <a:pt x="78" y="92"/>
                </a:cubicBezTo>
                <a:cubicBezTo>
                  <a:pt x="78" y="93"/>
                  <a:pt x="79" y="93"/>
                  <a:pt x="79" y="93"/>
                </a:cubicBezTo>
                <a:cubicBezTo>
                  <a:pt x="80" y="93"/>
                  <a:pt x="80" y="93"/>
                  <a:pt x="80" y="92"/>
                </a:cubicBezTo>
                <a:cubicBezTo>
                  <a:pt x="81" y="92"/>
                  <a:pt x="82" y="91"/>
                  <a:pt x="82" y="90"/>
                </a:cubicBezTo>
                <a:cubicBezTo>
                  <a:pt x="82" y="17"/>
                  <a:pt x="82" y="17"/>
                  <a:pt x="82" y="17"/>
                </a:cubicBezTo>
                <a:cubicBezTo>
                  <a:pt x="82" y="16"/>
                  <a:pt x="81" y="15"/>
                  <a:pt x="80" y="15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0" y="0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30" y="14"/>
                  <a:pt x="30" y="14"/>
                  <a:pt x="30" y="14"/>
                </a:cubicBezTo>
                <a:cubicBezTo>
                  <a:pt x="3" y="1"/>
                  <a:pt x="3" y="1"/>
                  <a:pt x="3" y="1"/>
                </a:cubicBezTo>
                <a:cubicBezTo>
                  <a:pt x="3" y="0"/>
                  <a:pt x="2" y="0"/>
                  <a:pt x="1" y="1"/>
                </a:cubicBezTo>
                <a:cubicBezTo>
                  <a:pt x="0" y="1"/>
                  <a:pt x="0" y="2"/>
                  <a:pt x="0" y="3"/>
                </a:cubicBezTo>
                <a:lnTo>
                  <a:pt x="0" y="76"/>
                </a:lnTo>
                <a:close/>
                <a:moveTo>
                  <a:pt x="77" y="86"/>
                </a:moveTo>
                <a:cubicBezTo>
                  <a:pt x="54" y="75"/>
                  <a:pt x="54" y="75"/>
                  <a:pt x="54" y="75"/>
                </a:cubicBezTo>
                <a:cubicBezTo>
                  <a:pt x="54" y="7"/>
                  <a:pt x="54" y="7"/>
                  <a:pt x="54" y="7"/>
                </a:cubicBezTo>
                <a:cubicBezTo>
                  <a:pt x="77" y="18"/>
                  <a:pt x="77" y="18"/>
                  <a:pt x="77" y="18"/>
                </a:cubicBezTo>
                <a:lnTo>
                  <a:pt x="77" y="86"/>
                </a:lnTo>
                <a:close/>
                <a:moveTo>
                  <a:pt x="49" y="75"/>
                </a:moveTo>
                <a:cubicBezTo>
                  <a:pt x="33" y="86"/>
                  <a:pt x="33" y="86"/>
                  <a:pt x="33" y="86"/>
                </a:cubicBezTo>
                <a:cubicBezTo>
                  <a:pt x="33" y="18"/>
                  <a:pt x="33" y="18"/>
                  <a:pt x="33" y="18"/>
                </a:cubicBezTo>
                <a:cubicBezTo>
                  <a:pt x="49" y="7"/>
                  <a:pt x="49" y="7"/>
                  <a:pt x="49" y="7"/>
                </a:cubicBezTo>
                <a:lnTo>
                  <a:pt x="49" y="75"/>
                </a:lnTo>
                <a:close/>
                <a:moveTo>
                  <a:pt x="5" y="7"/>
                </a:moveTo>
                <a:cubicBezTo>
                  <a:pt x="28" y="18"/>
                  <a:pt x="28" y="18"/>
                  <a:pt x="28" y="18"/>
                </a:cubicBezTo>
                <a:cubicBezTo>
                  <a:pt x="28" y="86"/>
                  <a:pt x="28" y="86"/>
                  <a:pt x="28" y="86"/>
                </a:cubicBezTo>
                <a:cubicBezTo>
                  <a:pt x="5" y="75"/>
                  <a:pt x="5" y="75"/>
                  <a:pt x="5" y="75"/>
                </a:cubicBezTo>
                <a:lnTo>
                  <a:pt x="5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0A8D1856-97B7-4BA5-8057-154F751DEFE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77801" y="4278876"/>
            <a:ext cx="477838" cy="473075"/>
          </a:xfrm>
          <a:custGeom>
            <a:avLst/>
            <a:gdLst>
              <a:gd name="T0" fmla="*/ 88 w 125"/>
              <a:gd name="T1" fmla="*/ 63 h 124"/>
              <a:gd name="T2" fmla="*/ 56 w 125"/>
              <a:gd name="T3" fmla="*/ 94 h 124"/>
              <a:gd name="T4" fmla="*/ 31 w 125"/>
              <a:gd name="T5" fmla="*/ 69 h 124"/>
              <a:gd name="T6" fmla="*/ 62 w 125"/>
              <a:gd name="T7" fmla="*/ 37 h 124"/>
              <a:gd name="T8" fmla="*/ 47 w 125"/>
              <a:gd name="T9" fmla="*/ 22 h 124"/>
              <a:gd name="T10" fmla="*/ 13 w 125"/>
              <a:gd name="T11" fmla="*/ 53 h 124"/>
              <a:gd name="T12" fmla="*/ 13 w 125"/>
              <a:gd name="T13" fmla="*/ 112 h 124"/>
              <a:gd name="T14" fmla="*/ 72 w 125"/>
              <a:gd name="T15" fmla="*/ 112 h 124"/>
              <a:gd name="T16" fmla="*/ 103 w 125"/>
              <a:gd name="T17" fmla="*/ 77 h 124"/>
              <a:gd name="T18" fmla="*/ 46 w 125"/>
              <a:gd name="T19" fmla="*/ 27 h 124"/>
              <a:gd name="T20" fmla="*/ 49 w 125"/>
              <a:gd name="T21" fmla="*/ 44 h 124"/>
              <a:gd name="T22" fmla="*/ 46 w 125"/>
              <a:gd name="T23" fmla="*/ 27 h 124"/>
              <a:gd name="T24" fmla="*/ 42 w 125"/>
              <a:gd name="T25" fmla="*/ 120 h 124"/>
              <a:gd name="T26" fmla="*/ 5 w 125"/>
              <a:gd name="T27" fmla="*/ 83 h 124"/>
              <a:gd name="T28" fmla="*/ 35 w 125"/>
              <a:gd name="T29" fmla="*/ 37 h 124"/>
              <a:gd name="T30" fmla="*/ 28 w 125"/>
              <a:gd name="T31" fmla="*/ 65 h 124"/>
              <a:gd name="T32" fmla="*/ 59 w 125"/>
              <a:gd name="T33" fmla="*/ 97 h 124"/>
              <a:gd name="T34" fmla="*/ 87 w 125"/>
              <a:gd name="T35" fmla="*/ 90 h 124"/>
              <a:gd name="T36" fmla="*/ 91 w 125"/>
              <a:gd name="T37" fmla="*/ 86 h 124"/>
              <a:gd name="T38" fmla="*/ 88 w 125"/>
              <a:gd name="T39" fmla="*/ 69 h 124"/>
              <a:gd name="T40" fmla="*/ 91 w 125"/>
              <a:gd name="T41" fmla="*/ 86 h 124"/>
              <a:gd name="T42" fmla="*/ 125 w 125"/>
              <a:gd name="T43" fmla="*/ 68 h 124"/>
              <a:gd name="T44" fmla="*/ 110 w 125"/>
              <a:gd name="T45" fmla="*/ 73 h 124"/>
              <a:gd name="T46" fmla="*/ 94 w 125"/>
              <a:gd name="T47" fmla="*/ 56 h 124"/>
              <a:gd name="T48" fmla="*/ 99 w 125"/>
              <a:gd name="T49" fmla="*/ 42 h 124"/>
              <a:gd name="T50" fmla="*/ 94 w 125"/>
              <a:gd name="T51" fmla="*/ 56 h 124"/>
              <a:gd name="T52" fmla="*/ 105 w 125"/>
              <a:gd name="T53" fmla="*/ 65 h 124"/>
              <a:gd name="T54" fmla="*/ 110 w 125"/>
              <a:gd name="T55" fmla="*/ 53 h 124"/>
              <a:gd name="T56" fmla="*/ 83 w 125"/>
              <a:gd name="T57" fmla="*/ 31 h 124"/>
              <a:gd name="T58" fmla="*/ 68 w 125"/>
              <a:gd name="T59" fmla="*/ 26 h 124"/>
              <a:gd name="T60" fmla="*/ 83 w 125"/>
              <a:gd name="T61" fmla="*/ 31 h 124"/>
              <a:gd name="T62" fmla="*/ 52 w 125"/>
              <a:gd name="T63" fmla="*/ 0 h 124"/>
              <a:gd name="T64" fmla="*/ 57 w 125"/>
              <a:gd name="T65" fmla="*/ 14 h 124"/>
              <a:gd name="T66" fmla="*/ 72 w 125"/>
              <a:gd name="T67" fmla="*/ 14 h 124"/>
              <a:gd name="T68" fmla="*/ 60 w 125"/>
              <a:gd name="T69" fmla="*/ 20 h 124"/>
              <a:gd name="T70" fmla="*/ 72 w 125"/>
              <a:gd name="T71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5" h="124">
                <a:moveTo>
                  <a:pt x="89" y="64"/>
                </a:moveTo>
                <a:cubicBezTo>
                  <a:pt x="89" y="63"/>
                  <a:pt x="88" y="63"/>
                  <a:pt x="88" y="63"/>
                </a:cubicBezTo>
                <a:cubicBezTo>
                  <a:pt x="87" y="63"/>
                  <a:pt x="86" y="63"/>
                  <a:pt x="86" y="64"/>
                </a:cubicBezTo>
                <a:cubicBezTo>
                  <a:pt x="56" y="94"/>
                  <a:pt x="56" y="94"/>
                  <a:pt x="56" y="94"/>
                </a:cubicBezTo>
                <a:cubicBezTo>
                  <a:pt x="49" y="100"/>
                  <a:pt x="38" y="100"/>
                  <a:pt x="31" y="94"/>
                </a:cubicBezTo>
                <a:cubicBezTo>
                  <a:pt x="24" y="87"/>
                  <a:pt x="24" y="76"/>
                  <a:pt x="31" y="6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38"/>
                  <a:pt x="62" y="38"/>
                  <a:pt x="62" y="37"/>
                </a:cubicBezTo>
                <a:cubicBezTo>
                  <a:pt x="62" y="36"/>
                  <a:pt x="61" y="36"/>
                  <a:pt x="61" y="35"/>
                </a:cubicBezTo>
                <a:cubicBezTo>
                  <a:pt x="47" y="22"/>
                  <a:pt x="47" y="22"/>
                  <a:pt x="47" y="22"/>
                </a:cubicBezTo>
                <a:cubicBezTo>
                  <a:pt x="46" y="21"/>
                  <a:pt x="45" y="21"/>
                  <a:pt x="44" y="22"/>
                </a:cubicBezTo>
                <a:cubicBezTo>
                  <a:pt x="13" y="53"/>
                  <a:pt x="13" y="53"/>
                  <a:pt x="13" y="53"/>
                </a:cubicBezTo>
                <a:cubicBezTo>
                  <a:pt x="5" y="61"/>
                  <a:pt x="0" y="71"/>
                  <a:pt x="0" y="83"/>
                </a:cubicBezTo>
                <a:cubicBezTo>
                  <a:pt x="0" y="94"/>
                  <a:pt x="5" y="104"/>
                  <a:pt x="13" y="112"/>
                </a:cubicBezTo>
                <a:cubicBezTo>
                  <a:pt x="21" y="120"/>
                  <a:pt x="31" y="124"/>
                  <a:pt x="42" y="124"/>
                </a:cubicBezTo>
                <a:cubicBezTo>
                  <a:pt x="53" y="124"/>
                  <a:pt x="64" y="120"/>
                  <a:pt x="72" y="112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4" y="80"/>
                  <a:pt x="104" y="78"/>
                  <a:pt x="103" y="77"/>
                </a:cubicBezTo>
                <a:lnTo>
                  <a:pt x="89" y="64"/>
                </a:lnTo>
                <a:close/>
                <a:moveTo>
                  <a:pt x="46" y="27"/>
                </a:moveTo>
                <a:cubicBezTo>
                  <a:pt x="56" y="37"/>
                  <a:pt x="56" y="37"/>
                  <a:pt x="56" y="37"/>
                </a:cubicBezTo>
                <a:cubicBezTo>
                  <a:pt x="49" y="44"/>
                  <a:pt x="49" y="44"/>
                  <a:pt x="49" y="44"/>
                </a:cubicBezTo>
                <a:cubicBezTo>
                  <a:pt x="38" y="34"/>
                  <a:pt x="38" y="34"/>
                  <a:pt x="38" y="34"/>
                </a:cubicBezTo>
                <a:lnTo>
                  <a:pt x="46" y="27"/>
                </a:lnTo>
                <a:close/>
                <a:moveTo>
                  <a:pt x="68" y="109"/>
                </a:moveTo>
                <a:cubicBezTo>
                  <a:pt x="61" y="116"/>
                  <a:pt x="52" y="120"/>
                  <a:pt x="42" y="120"/>
                </a:cubicBezTo>
                <a:cubicBezTo>
                  <a:pt x="32" y="120"/>
                  <a:pt x="23" y="116"/>
                  <a:pt x="16" y="109"/>
                </a:cubicBezTo>
                <a:cubicBezTo>
                  <a:pt x="9" y="102"/>
                  <a:pt x="5" y="92"/>
                  <a:pt x="5" y="83"/>
                </a:cubicBezTo>
                <a:cubicBezTo>
                  <a:pt x="5" y="73"/>
                  <a:pt x="9" y="63"/>
                  <a:pt x="16" y="56"/>
                </a:cubicBezTo>
                <a:cubicBezTo>
                  <a:pt x="35" y="37"/>
                  <a:pt x="35" y="37"/>
                  <a:pt x="35" y="37"/>
                </a:cubicBezTo>
                <a:cubicBezTo>
                  <a:pt x="45" y="48"/>
                  <a:pt x="45" y="48"/>
                  <a:pt x="45" y="48"/>
                </a:cubicBezTo>
                <a:cubicBezTo>
                  <a:pt x="28" y="65"/>
                  <a:pt x="28" y="65"/>
                  <a:pt x="28" y="65"/>
                </a:cubicBezTo>
                <a:cubicBezTo>
                  <a:pt x="19" y="74"/>
                  <a:pt x="19" y="88"/>
                  <a:pt x="28" y="97"/>
                </a:cubicBezTo>
                <a:cubicBezTo>
                  <a:pt x="36" y="106"/>
                  <a:pt x="51" y="106"/>
                  <a:pt x="59" y="97"/>
                </a:cubicBezTo>
                <a:cubicBezTo>
                  <a:pt x="77" y="79"/>
                  <a:pt x="77" y="79"/>
                  <a:pt x="77" y="79"/>
                </a:cubicBezTo>
                <a:cubicBezTo>
                  <a:pt x="87" y="90"/>
                  <a:pt x="87" y="90"/>
                  <a:pt x="87" y="90"/>
                </a:cubicBezTo>
                <a:lnTo>
                  <a:pt x="68" y="109"/>
                </a:lnTo>
                <a:close/>
                <a:moveTo>
                  <a:pt x="91" y="86"/>
                </a:moveTo>
                <a:cubicBezTo>
                  <a:pt x="80" y="76"/>
                  <a:pt x="80" y="76"/>
                  <a:pt x="80" y="76"/>
                </a:cubicBezTo>
                <a:cubicBezTo>
                  <a:pt x="88" y="69"/>
                  <a:pt x="88" y="69"/>
                  <a:pt x="88" y="69"/>
                </a:cubicBezTo>
                <a:cubicBezTo>
                  <a:pt x="98" y="79"/>
                  <a:pt x="98" y="79"/>
                  <a:pt x="98" y="79"/>
                </a:cubicBezTo>
                <a:lnTo>
                  <a:pt x="91" y="86"/>
                </a:lnTo>
                <a:close/>
                <a:moveTo>
                  <a:pt x="110" y="68"/>
                </a:moveTo>
                <a:cubicBezTo>
                  <a:pt x="125" y="68"/>
                  <a:pt x="125" y="68"/>
                  <a:pt x="125" y="68"/>
                </a:cubicBezTo>
                <a:cubicBezTo>
                  <a:pt x="125" y="73"/>
                  <a:pt x="125" y="73"/>
                  <a:pt x="125" y="73"/>
                </a:cubicBezTo>
                <a:cubicBezTo>
                  <a:pt x="110" y="73"/>
                  <a:pt x="110" y="73"/>
                  <a:pt x="110" y="73"/>
                </a:cubicBezTo>
                <a:lnTo>
                  <a:pt x="110" y="68"/>
                </a:lnTo>
                <a:close/>
                <a:moveTo>
                  <a:pt x="94" y="56"/>
                </a:moveTo>
                <a:cubicBezTo>
                  <a:pt x="94" y="42"/>
                  <a:pt x="94" y="42"/>
                  <a:pt x="94" y="42"/>
                </a:cubicBezTo>
                <a:cubicBezTo>
                  <a:pt x="99" y="42"/>
                  <a:pt x="99" y="42"/>
                  <a:pt x="99" y="42"/>
                </a:cubicBezTo>
                <a:cubicBezTo>
                  <a:pt x="99" y="56"/>
                  <a:pt x="99" y="56"/>
                  <a:pt x="99" y="56"/>
                </a:cubicBezTo>
                <a:lnTo>
                  <a:pt x="94" y="56"/>
                </a:lnTo>
                <a:close/>
                <a:moveTo>
                  <a:pt x="114" y="56"/>
                </a:moveTo>
                <a:cubicBezTo>
                  <a:pt x="105" y="65"/>
                  <a:pt x="105" y="65"/>
                  <a:pt x="105" y="65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10" y="53"/>
                  <a:pt x="110" y="53"/>
                  <a:pt x="110" y="53"/>
                </a:cubicBezTo>
                <a:lnTo>
                  <a:pt x="114" y="56"/>
                </a:lnTo>
                <a:close/>
                <a:moveTo>
                  <a:pt x="83" y="31"/>
                </a:moveTo>
                <a:cubicBezTo>
                  <a:pt x="68" y="31"/>
                  <a:pt x="68" y="31"/>
                  <a:pt x="68" y="31"/>
                </a:cubicBezTo>
                <a:cubicBezTo>
                  <a:pt x="68" y="26"/>
                  <a:pt x="68" y="26"/>
                  <a:pt x="68" y="26"/>
                </a:cubicBezTo>
                <a:cubicBezTo>
                  <a:pt x="83" y="26"/>
                  <a:pt x="83" y="26"/>
                  <a:pt x="83" y="26"/>
                </a:cubicBezTo>
                <a:lnTo>
                  <a:pt x="83" y="31"/>
                </a:lnTo>
                <a:close/>
                <a:moveTo>
                  <a:pt x="52" y="14"/>
                </a:moveTo>
                <a:cubicBezTo>
                  <a:pt x="52" y="0"/>
                  <a:pt x="52" y="0"/>
                  <a:pt x="52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14"/>
                  <a:pt x="57" y="14"/>
                  <a:pt x="57" y="14"/>
                </a:cubicBezTo>
                <a:lnTo>
                  <a:pt x="52" y="14"/>
                </a:lnTo>
                <a:close/>
                <a:moveTo>
                  <a:pt x="72" y="14"/>
                </a:moveTo>
                <a:cubicBezTo>
                  <a:pt x="63" y="23"/>
                  <a:pt x="63" y="23"/>
                  <a:pt x="63" y="23"/>
                </a:cubicBezTo>
                <a:cubicBezTo>
                  <a:pt x="60" y="20"/>
                  <a:pt x="60" y="20"/>
                  <a:pt x="60" y="20"/>
                </a:cubicBezTo>
                <a:cubicBezTo>
                  <a:pt x="68" y="11"/>
                  <a:pt x="68" y="11"/>
                  <a:pt x="68" y="11"/>
                </a:cubicBezTo>
                <a:lnTo>
                  <a:pt x="72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id="{A86438BE-B2C1-4A2D-829B-38E0BA8D0D5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4326" y="4328088"/>
            <a:ext cx="355600" cy="354013"/>
          </a:xfrm>
          <a:custGeom>
            <a:avLst/>
            <a:gdLst>
              <a:gd name="T0" fmla="*/ 93 w 93"/>
              <a:gd name="T1" fmla="*/ 46 h 93"/>
              <a:gd name="T2" fmla="*/ 47 w 93"/>
              <a:gd name="T3" fmla="*/ 0 h 93"/>
              <a:gd name="T4" fmla="*/ 0 w 93"/>
              <a:gd name="T5" fmla="*/ 46 h 93"/>
              <a:gd name="T6" fmla="*/ 47 w 93"/>
              <a:gd name="T7" fmla="*/ 93 h 93"/>
              <a:gd name="T8" fmla="*/ 93 w 93"/>
              <a:gd name="T9" fmla="*/ 46 h 93"/>
              <a:gd name="T10" fmla="*/ 5 w 93"/>
              <a:gd name="T11" fmla="*/ 46 h 93"/>
              <a:gd name="T12" fmla="*/ 47 w 93"/>
              <a:gd name="T13" fmla="*/ 5 h 93"/>
              <a:gd name="T14" fmla="*/ 88 w 93"/>
              <a:gd name="T15" fmla="*/ 46 h 93"/>
              <a:gd name="T16" fmla="*/ 47 w 93"/>
              <a:gd name="T17" fmla="*/ 88 h 93"/>
              <a:gd name="T18" fmla="*/ 5 w 93"/>
              <a:gd name="T19" fmla="*/ 46 h 93"/>
              <a:gd name="T20" fmla="*/ 69 w 93"/>
              <a:gd name="T21" fmla="*/ 46 h 93"/>
              <a:gd name="T22" fmla="*/ 69 w 93"/>
              <a:gd name="T23" fmla="*/ 45 h 93"/>
              <a:gd name="T24" fmla="*/ 39 w 93"/>
              <a:gd name="T25" fmla="*/ 21 h 93"/>
              <a:gd name="T26" fmla="*/ 37 w 93"/>
              <a:gd name="T27" fmla="*/ 21 h 93"/>
              <a:gd name="T28" fmla="*/ 35 w 93"/>
              <a:gd name="T29" fmla="*/ 23 h 93"/>
              <a:gd name="T30" fmla="*/ 35 w 93"/>
              <a:gd name="T31" fmla="*/ 70 h 93"/>
              <a:gd name="T32" fmla="*/ 37 w 93"/>
              <a:gd name="T33" fmla="*/ 72 h 93"/>
              <a:gd name="T34" fmla="*/ 38 w 93"/>
              <a:gd name="T35" fmla="*/ 73 h 93"/>
              <a:gd name="T36" fmla="*/ 39 w 93"/>
              <a:gd name="T37" fmla="*/ 72 h 93"/>
              <a:gd name="T38" fmla="*/ 69 w 93"/>
              <a:gd name="T39" fmla="*/ 48 h 93"/>
              <a:gd name="T40" fmla="*/ 69 w 93"/>
              <a:gd name="T41" fmla="*/ 46 h 93"/>
              <a:gd name="T42" fmla="*/ 40 w 93"/>
              <a:gd name="T43" fmla="*/ 65 h 93"/>
              <a:gd name="T44" fmla="*/ 40 w 93"/>
              <a:gd name="T45" fmla="*/ 28 h 93"/>
              <a:gd name="T46" fmla="*/ 63 w 93"/>
              <a:gd name="T47" fmla="*/ 46 h 93"/>
              <a:gd name="T48" fmla="*/ 40 w 93"/>
              <a:gd name="T49" fmla="*/ 65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3" h="93">
                <a:moveTo>
                  <a:pt x="93" y="46"/>
                </a:move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lose/>
                <a:moveTo>
                  <a:pt x="5" y="46"/>
                </a:move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lose/>
                <a:moveTo>
                  <a:pt x="69" y="46"/>
                </a:moveTo>
                <a:cubicBezTo>
                  <a:pt x="69" y="46"/>
                  <a:pt x="69" y="45"/>
                  <a:pt x="69" y="45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38" y="20"/>
                  <a:pt x="37" y="21"/>
                </a:cubicBezTo>
                <a:cubicBezTo>
                  <a:pt x="36" y="21"/>
                  <a:pt x="35" y="22"/>
                  <a:pt x="35" y="23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1"/>
                  <a:pt x="36" y="72"/>
                  <a:pt x="37" y="72"/>
                </a:cubicBezTo>
                <a:cubicBezTo>
                  <a:pt x="37" y="73"/>
                  <a:pt x="37" y="73"/>
                  <a:pt x="38" y="73"/>
                </a:cubicBezTo>
                <a:cubicBezTo>
                  <a:pt x="38" y="73"/>
                  <a:pt x="39" y="72"/>
                  <a:pt x="39" y="72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8"/>
                  <a:pt x="69" y="47"/>
                  <a:pt x="69" y="46"/>
                </a:cubicBezTo>
                <a:close/>
                <a:moveTo>
                  <a:pt x="40" y="65"/>
                </a:moveTo>
                <a:cubicBezTo>
                  <a:pt x="40" y="28"/>
                  <a:pt x="40" y="28"/>
                  <a:pt x="40" y="28"/>
                </a:cubicBezTo>
                <a:cubicBezTo>
                  <a:pt x="63" y="46"/>
                  <a:pt x="63" y="46"/>
                  <a:pt x="63" y="46"/>
                </a:cubicBezTo>
                <a:lnTo>
                  <a:pt x="40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464F9EC4-3B7D-4D8A-9DDD-605D88B273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81476" y="4328088"/>
            <a:ext cx="354013" cy="354013"/>
          </a:xfrm>
          <a:custGeom>
            <a:avLst/>
            <a:gdLst>
              <a:gd name="T0" fmla="*/ 0 w 93"/>
              <a:gd name="T1" fmla="*/ 46 h 93"/>
              <a:gd name="T2" fmla="*/ 47 w 93"/>
              <a:gd name="T3" fmla="*/ 93 h 93"/>
              <a:gd name="T4" fmla="*/ 93 w 93"/>
              <a:gd name="T5" fmla="*/ 46 h 93"/>
              <a:gd name="T6" fmla="*/ 47 w 93"/>
              <a:gd name="T7" fmla="*/ 0 h 93"/>
              <a:gd name="T8" fmla="*/ 0 w 93"/>
              <a:gd name="T9" fmla="*/ 46 h 93"/>
              <a:gd name="T10" fmla="*/ 47 w 93"/>
              <a:gd name="T11" fmla="*/ 5 h 93"/>
              <a:gd name="T12" fmla="*/ 88 w 93"/>
              <a:gd name="T13" fmla="*/ 46 h 93"/>
              <a:gd name="T14" fmla="*/ 47 w 93"/>
              <a:gd name="T15" fmla="*/ 88 h 93"/>
              <a:gd name="T16" fmla="*/ 5 w 93"/>
              <a:gd name="T17" fmla="*/ 46 h 93"/>
              <a:gd name="T18" fmla="*/ 47 w 93"/>
              <a:gd name="T19" fmla="*/ 5 h 93"/>
              <a:gd name="T20" fmla="*/ 40 w 93"/>
              <a:gd name="T21" fmla="*/ 66 h 93"/>
              <a:gd name="T22" fmla="*/ 35 w 93"/>
              <a:gd name="T23" fmla="*/ 66 h 93"/>
              <a:gd name="T24" fmla="*/ 35 w 93"/>
              <a:gd name="T25" fmla="*/ 27 h 93"/>
              <a:gd name="T26" fmla="*/ 40 w 93"/>
              <a:gd name="T27" fmla="*/ 27 h 93"/>
              <a:gd name="T28" fmla="*/ 40 w 93"/>
              <a:gd name="T29" fmla="*/ 66 h 93"/>
              <a:gd name="T30" fmla="*/ 59 w 93"/>
              <a:gd name="T31" fmla="*/ 66 h 93"/>
              <a:gd name="T32" fmla="*/ 54 w 93"/>
              <a:gd name="T33" fmla="*/ 66 h 93"/>
              <a:gd name="T34" fmla="*/ 54 w 93"/>
              <a:gd name="T35" fmla="*/ 27 h 93"/>
              <a:gd name="T36" fmla="*/ 59 w 93"/>
              <a:gd name="T37" fmla="*/ 27 h 93"/>
              <a:gd name="T38" fmla="*/ 59 w 93"/>
              <a:gd name="T39" fmla="*/ 6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3" h="93">
                <a:moveTo>
                  <a:pt x="0" y="46"/>
                </a:move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lose/>
                <a:moveTo>
                  <a:pt x="47" y="5"/>
                </a:move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lose/>
                <a:moveTo>
                  <a:pt x="40" y="66"/>
                </a:moveTo>
                <a:cubicBezTo>
                  <a:pt x="35" y="66"/>
                  <a:pt x="35" y="66"/>
                  <a:pt x="35" y="66"/>
                </a:cubicBezTo>
                <a:cubicBezTo>
                  <a:pt x="35" y="27"/>
                  <a:pt x="35" y="27"/>
                  <a:pt x="35" y="27"/>
                </a:cubicBezTo>
                <a:cubicBezTo>
                  <a:pt x="40" y="27"/>
                  <a:pt x="40" y="27"/>
                  <a:pt x="40" y="27"/>
                </a:cubicBezTo>
                <a:lnTo>
                  <a:pt x="40" y="66"/>
                </a:lnTo>
                <a:close/>
                <a:moveTo>
                  <a:pt x="59" y="66"/>
                </a:moveTo>
                <a:cubicBezTo>
                  <a:pt x="54" y="66"/>
                  <a:pt x="54" y="66"/>
                  <a:pt x="54" y="66"/>
                </a:cubicBezTo>
                <a:cubicBezTo>
                  <a:pt x="54" y="27"/>
                  <a:pt x="54" y="27"/>
                  <a:pt x="54" y="27"/>
                </a:cubicBezTo>
                <a:cubicBezTo>
                  <a:pt x="59" y="27"/>
                  <a:pt x="59" y="27"/>
                  <a:pt x="59" y="27"/>
                </a:cubicBezTo>
                <a:lnTo>
                  <a:pt x="59" y="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35E8975F-5FDB-42E4-851A-C579DB06D30A}"/>
              </a:ext>
            </a:extLst>
          </p:cNvPr>
          <p:cNvSpPr>
            <a:spLocks/>
          </p:cNvSpPr>
          <p:nvPr userDrawn="1"/>
        </p:nvSpPr>
        <p:spPr bwMode="auto">
          <a:xfrm>
            <a:off x="9211963" y="4320151"/>
            <a:ext cx="384175" cy="396875"/>
          </a:xfrm>
          <a:custGeom>
            <a:avLst/>
            <a:gdLst>
              <a:gd name="T0" fmla="*/ 18 w 101"/>
              <a:gd name="T1" fmla="*/ 14 h 104"/>
              <a:gd name="T2" fmla="*/ 51 w 101"/>
              <a:gd name="T3" fmla="*/ 0 h 104"/>
              <a:gd name="T4" fmla="*/ 83 w 101"/>
              <a:gd name="T5" fmla="*/ 14 h 104"/>
              <a:gd name="T6" fmla="*/ 83 w 101"/>
              <a:gd name="T7" fmla="*/ 79 h 104"/>
              <a:gd name="T8" fmla="*/ 57 w 101"/>
              <a:gd name="T9" fmla="*/ 92 h 104"/>
              <a:gd name="T10" fmla="*/ 80 w 101"/>
              <a:gd name="T11" fmla="*/ 99 h 104"/>
              <a:gd name="T12" fmla="*/ 79 w 101"/>
              <a:gd name="T13" fmla="*/ 104 h 104"/>
              <a:gd name="T14" fmla="*/ 48 w 101"/>
              <a:gd name="T15" fmla="*/ 94 h 104"/>
              <a:gd name="T16" fmla="*/ 46 w 101"/>
              <a:gd name="T17" fmla="*/ 93 h 104"/>
              <a:gd name="T18" fmla="*/ 47 w 101"/>
              <a:gd name="T19" fmla="*/ 91 h 104"/>
              <a:gd name="T20" fmla="*/ 67 w 101"/>
              <a:gd name="T21" fmla="*/ 67 h 104"/>
              <a:gd name="T22" fmla="*/ 71 w 101"/>
              <a:gd name="T23" fmla="*/ 70 h 104"/>
              <a:gd name="T24" fmla="*/ 55 w 101"/>
              <a:gd name="T25" fmla="*/ 88 h 104"/>
              <a:gd name="T26" fmla="*/ 80 w 101"/>
              <a:gd name="T27" fmla="*/ 76 h 104"/>
              <a:gd name="T28" fmla="*/ 92 w 101"/>
              <a:gd name="T29" fmla="*/ 47 h 104"/>
              <a:gd name="T30" fmla="*/ 80 w 101"/>
              <a:gd name="T31" fmla="*/ 17 h 104"/>
              <a:gd name="T32" fmla="*/ 51 w 101"/>
              <a:gd name="T33" fmla="*/ 5 h 104"/>
              <a:gd name="T34" fmla="*/ 21 w 101"/>
              <a:gd name="T35" fmla="*/ 17 h 104"/>
              <a:gd name="T36" fmla="*/ 21 w 101"/>
              <a:gd name="T37" fmla="*/ 76 h 104"/>
              <a:gd name="T38" fmla="*/ 18 w 101"/>
              <a:gd name="T39" fmla="*/ 79 h 104"/>
              <a:gd name="T40" fmla="*/ 18 w 101"/>
              <a:gd name="T41" fmla="*/ 1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1" h="104">
                <a:moveTo>
                  <a:pt x="18" y="14"/>
                </a:moveTo>
                <a:cubicBezTo>
                  <a:pt x="27" y="5"/>
                  <a:pt x="38" y="0"/>
                  <a:pt x="51" y="0"/>
                </a:cubicBezTo>
                <a:cubicBezTo>
                  <a:pt x="63" y="0"/>
                  <a:pt x="74" y="5"/>
                  <a:pt x="83" y="14"/>
                </a:cubicBezTo>
                <a:cubicBezTo>
                  <a:pt x="101" y="32"/>
                  <a:pt x="101" y="61"/>
                  <a:pt x="83" y="79"/>
                </a:cubicBezTo>
                <a:cubicBezTo>
                  <a:pt x="76" y="86"/>
                  <a:pt x="67" y="91"/>
                  <a:pt x="57" y="92"/>
                </a:cubicBezTo>
                <a:cubicBezTo>
                  <a:pt x="80" y="99"/>
                  <a:pt x="80" y="99"/>
                  <a:pt x="80" y="99"/>
                </a:cubicBezTo>
                <a:cubicBezTo>
                  <a:pt x="79" y="104"/>
                  <a:pt x="79" y="104"/>
                  <a:pt x="79" y="104"/>
                </a:cubicBezTo>
                <a:cubicBezTo>
                  <a:pt x="48" y="94"/>
                  <a:pt x="48" y="94"/>
                  <a:pt x="48" y="94"/>
                </a:cubicBezTo>
                <a:cubicBezTo>
                  <a:pt x="47" y="94"/>
                  <a:pt x="46" y="94"/>
                  <a:pt x="46" y="93"/>
                </a:cubicBezTo>
                <a:cubicBezTo>
                  <a:pt x="46" y="92"/>
                  <a:pt x="46" y="91"/>
                  <a:pt x="47" y="91"/>
                </a:cubicBezTo>
                <a:cubicBezTo>
                  <a:pt x="67" y="67"/>
                  <a:pt x="67" y="67"/>
                  <a:pt x="67" y="67"/>
                </a:cubicBezTo>
                <a:cubicBezTo>
                  <a:pt x="71" y="70"/>
                  <a:pt x="71" y="70"/>
                  <a:pt x="71" y="70"/>
                </a:cubicBezTo>
                <a:cubicBezTo>
                  <a:pt x="55" y="88"/>
                  <a:pt x="55" y="88"/>
                  <a:pt x="55" y="88"/>
                </a:cubicBezTo>
                <a:cubicBezTo>
                  <a:pt x="65" y="87"/>
                  <a:pt x="73" y="83"/>
                  <a:pt x="80" y="76"/>
                </a:cubicBezTo>
                <a:cubicBezTo>
                  <a:pt x="88" y="68"/>
                  <a:pt x="92" y="58"/>
                  <a:pt x="92" y="47"/>
                </a:cubicBezTo>
                <a:cubicBezTo>
                  <a:pt x="92" y="36"/>
                  <a:pt x="88" y="25"/>
                  <a:pt x="80" y="17"/>
                </a:cubicBezTo>
                <a:cubicBezTo>
                  <a:pt x="72" y="10"/>
                  <a:pt x="62" y="5"/>
                  <a:pt x="51" y="5"/>
                </a:cubicBezTo>
                <a:cubicBezTo>
                  <a:pt x="40" y="5"/>
                  <a:pt x="29" y="10"/>
                  <a:pt x="21" y="17"/>
                </a:cubicBezTo>
                <a:cubicBezTo>
                  <a:pt x="5" y="34"/>
                  <a:pt x="5" y="60"/>
                  <a:pt x="21" y="76"/>
                </a:cubicBezTo>
                <a:cubicBezTo>
                  <a:pt x="18" y="79"/>
                  <a:pt x="18" y="79"/>
                  <a:pt x="18" y="79"/>
                </a:cubicBezTo>
                <a:cubicBezTo>
                  <a:pt x="0" y="61"/>
                  <a:pt x="0" y="32"/>
                  <a:pt x="18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DAC05A2B-739A-49A7-8BC4-3732D8F537D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1338" y="4328088"/>
            <a:ext cx="354013" cy="354013"/>
          </a:xfrm>
          <a:custGeom>
            <a:avLst/>
            <a:gdLst>
              <a:gd name="T0" fmla="*/ 47 w 93"/>
              <a:gd name="T1" fmla="*/ 0 h 93"/>
              <a:gd name="T2" fmla="*/ 0 w 93"/>
              <a:gd name="T3" fmla="*/ 46 h 93"/>
              <a:gd name="T4" fmla="*/ 47 w 93"/>
              <a:gd name="T5" fmla="*/ 93 h 93"/>
              <a:gd name="T6" fmla="*/ 93 w 93"/>
              <a:gd name="T7" fmla="*/ 46 h 93"/>
              <a:gd name="T8" fmla="*/ 47 w 93"/>
              <a:gd name="T9" fmla="*/ 0 h 93"/>
              <a:gd name="T10" fmla="*/ 47 w 93"/>
              <a:gd name="T11" fmla="*/ 88 h 93"/>
              <a:gd name="T12" fmla="*/ 5 w 93"/>
              <a:gd name="T13" fmla="*/ 46 h 93"/>
              <a:gd name="T14" fmla="*/ 47 w 93"/>
              <a:gd name="T15" fmla="*/ 5 h 93"/>
              <a:gd name="T16" fmla="*/ 88 w 93"/>
              <a:gd name="T17" fmla="*/ 46 h 93"/>
              <a:gd name="T18" fmla="*/ 47 w 93"/>
              <a:gd name="T19" fmla="*/ 88 h 93"/>
              <a:gd name="T20" fmla="*/ 64 w 93"/>
              <a:gd name="T21" fmla="*/ 33 h 93"/>
              <a:gd name="T22" fmla="*/ 50 w 93"/>
              <a:gd name="T23" fmla="*/ 46 h 93"/>
              <a:gd name="T24" fmla="*/ 64 w 93"/>
              <a:gd name="T25" fmla="*/ 60 h 93"/>
              <a:gd name="T26" fmla="*/ 60 w 93"/>
              <a:gd name="T27" fmla="*/ 64 h 93"/>
              <a:gd name="T28" fmla="*/ 47 w 93"/>
              <a:gd name="T29" fmla="*/ 50 h 93"/>
              <a:gd name="T30" fmla="*/ 33 w 93"/>
              <a:gd name="T31" fmla="*/ 64 h 93"/>
              <a:gd name="T32" fmla="*/ 30 w 93"/>
              <a:gd name="T33" fmla="*/ 60 h 93"/>
              <a:gd name="T34" fmla="*/ 43 w 93"/>
              <a:gd name="T35" fmla="*/ 46 h 93"/>
              <a:gd name="T36" fmla="*/ 30 w 93"/>
              <a:gd name="T37" fmla="*/ 33 h 93"/>
              <a:gd name="T38" fmla="*/ 33 w 93"/>
              <a:gd name="T39" fmla="*/ 29 h 93"/>
              <a:gd name="T40" fmla="*/ 47 w 93"/>
              <a:gd name="T41" fmla="*/ 43 h 93"/>
              <a:gd name="T42" fmla="*/ 60 w 93"/>
              <a:gd name="T43" fmla="*/ 29 h 93"/>
              <a:gd name="T44" fmla="*/ 64 w 93"/>
              <a:gd name="T45" fmla="*/ 3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3" h="93">
                <a:moveTo>
                  <a:pt x="47" y="0"/>
                </a:move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lose/>
                <a:moveTo>
                  <a:pt x="47" y="88"/>
                </a:move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lose/>
                <a:moveTo>
                  <a:pt x="64" y="33"/>
                </a:moveTo>
                <a:cubicBezTo>
                  <a:pt x="50" y="46"/>
                  <a:pt x="50" y="46"/>
                  <a:pt x="50" y="46"/>
                </a:cubicBezTo>
                <a:cubicBezTo>
                  <a:pt x="64" y="60"/>
                  <a:pt x="64" y="60"/>
                  <a:pt x="64" y="60"/>
                </a:cubicBezTo>
                <a:cubicBezTo>
                  <a:pt x="60" y="64"/>
                  <a:pt x="60" y="64"/>
                  <a:pt x="60" y="64"/>
                </a:cubicBezTo>
                <a:cubicBezTo>
                  <a:pt x="47" y="50"/>
                  <a:pt x="47" y="50"/>
                  <a:pt x="47" y="50"/>
                </a:cubicBezTo>
                <a:cubicBezTo>
                  <a:pt x="33" y="64"/>
                  <a:pt x="33" y="64"/>
                  <a:pt x="33" y="64"/>
                </a:cubicBezTo>
                <a:cubicBezTo>
                  <a:pt x="30" y="60"/>
                  <a:pt x="30" y="60"/>
                  <a:pt x="30" y="60"/>
                </a:cubicBezTo>
                <a:cubicBezTo>
                  <a:pt x="43" y="46"/>
                  <a:pt x="43" y="46"/>
                  <a:pt x="43" y="46"/>
                </a:cubicBezTo>
                <a:cubicBezTo>
                  <a:pt x="30" y="33"/>
                  <a:pt x="30" y="33"/>
                  <a:pt x="30" y="33"/>
                </a:cubicBezTo>
                <a:cubicBezTo>
                  <a:pt x="33" y="29"/>
                  <a:pt x="33" y="29"/>
                  <a:pt x="33" y="29"/>
                </a:cubicBezTo>
                <a:cubicBezTo>
                  <a:pt x="47" y="43"/>
                  <a:pt x="47" y="43"/>
                  <a:pt x="47" y="43"/>
                </a:cubicBezTo>
                <a:cubicBezTo>
                  <a:pt x="60" y="29"/>
                  <a:pt x="60" y="29"/>
                  <a:pt x="60" y="29"/>
                </a:cubicBezTo>
                <a:lnTo>
                  <a:pt x="64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F35FC3FC-9C9C-4F1F-9325-607CAC6C6DF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2238" y="5701311"/>
            <a:ext cx="403225" cy="342900"/>
          </a:xfrm>
          <a:custGeom>
            <a:avLst/>
            <a:gdLst>
              <a:gd name="T0" fmla="*/ 95 w 106"/>
              <a:gd name="T1" fmla="*/ 2 h 90"/>
              <a:gd name="T2" fmla="*/ 92 w 106"/>
              <a:gd name="T3" fmla="*/ 0 h 90"/>
              <a:gd name="T4" fmla="*/ 13 w 106"/>
              <a:gd name="T5" fmla="*/ 0 h 90"/>
              <a:gd name="T6" fmla="*/ 11 w 106"/>
              <a:gd name="T7" fmla="*/ 2 h 90"/>
              <a:gd name="T8" fmla="*/ 0 w 106"/>
              <a:gd name="T9" fmla="*/ 35 h 90"/>
              <a:gd name="T10" fmla="*/ 0 w 106"/>
              <a:gd name="T11" fmla="*/ 35 h 90"/>
              <a:gd name="T12" fmla="*/ 11 w 106"/>
              <a:gd name="T13" fmla="*/ 50 h 90"/>
              <a:gd name="T14" fmla="*/ 11 w 106"/>
              <a:gd name="T15" fmla="*/ 88 h 90"/>
              <a:gd name="T16" fmla="*/ 13 w 106"/>
              <a:gd name="T17" fmla="*/ 90 h 90"/>
              <a:gd name="T18" fmla="*/ 92 w 106"/>
              <a:gd name="T19" fmla="*/ 90 h 90"/>
              <a:gd name="T20" fmla="*/ 95 w 106"/>
              <a:gd name="T21" fmla="*/ 88 h 90"/>
              <a:gd name="T22" fmla="*/ 95 w 106"/>
              <a:gd name="T23" fmla="*/ 50 h 90"/>
              <a:gd name="T24" fmla="*/ 106 w 106"/>
              <a:gd name="T25" fmla="*/ 35 h 90"/>
              <a:gd name="T26" fmla="*/ 106 w 106"/>
              <a:gd name="T27" fmla="*/ 35 h 90"/>
              <a:gd name="T28" fmla="*/ 95 w 106"/>
              <a:gd name="T29" fmla="*/ 2 h 90"/>
              <a:gd name="T30" fmla="*/ 15 w 106"/>
              <a:gd name="T31" fmla="*/ 85 h 90"/>
              <a:gd name="T32" fmla="*/ 15 w 106"/>
              <a:gd name="T33" fmla="*/ 50 h 90"/>
              <a:gd name="T34" fmla="*/ 27 w 106"/>
              <a:gd name="T35" fmla="*/ 43 h 90"/>
              <a:gd name="T36" fmla="*/ 40 w 106"/>
              <a:gd name="T37" fmla="*/ 50 h 90"/>
              <a:gd name="T38" fmla="*/ 53 w 106"/>
              <a:gd name="T39" fmla="*/ 43 h 90"/>
              <a:gd name="T40" fmla="*/ 65 w 106"/>
              <a:gd name="T41" fmla="*/ 50 h 90"/>
              <a:gd name="T42" fmla="*/ 78 w 106"/>
              <a:gd name="T43" fmla="*/ 43 h 90"/>
              <a:gd name="T44" fmla="*/ 90 w 106"/>
              <a:gd name="T45" fmla="*/ 50 h 90"/>
              <a:gd name="T46" fmla="*/ 90 w 106"/>
              <a:gd name="T47" fmla="*/ 85 h 90"/>
              <a:gd name="T48" fmla="*/ 15 w 106"/>
              <a:gd name="T49" fmla="*/ 85 h 90"/>
              <a:gd name="T50" fmla="*/ 91 w 106"/>
              <a:gd name="T51" fmla="*/ 46 h 90"/>
              <a:gd name="T52" fmla="*/ 80 w 106"/>
              <a:gd name="T53" fmla="*/ 35 h 90"/>
              <a:gd name="T54" fmla="*/ 76 w 106"/>
              <a:gd name="T55" fmla="*/ 35 h 90"/>
              <a:gd name="T56" fmla="*/ 65 w 106"/>
              <a:gd name="T57" fmla="*/ 46 h 90"/>
              <a:gd name="T58" fmla="*/ 55 w 106"/>
              <a:gd name="T59" fmla="*/ 35 h 90"/>
              <a:gd name="T60" fmla="*/ 50 w 106"/>
              <a:gd name="T61" fmla="*/ 35 h 90"/>
              <a:gd name="T62" fmla="*/ 40 w 106"/>
              <a:gd name="T63" fmla="*/ 46 h 90"/>
              <a:gd name="T64" fmla="*/ 30 w 106"/>
              <a:gd name="T65" fmla="*/ 35 h 90"/>
              <a:gd name="T66" fmla="*/ 25 w 106"/>
              <a:gd name="T67" fmla="*/ 35 h 90"/>
              <a:gd name="T68" fmla="*/ 15 w 106"/>
              <a:gd name="T69" fmla="*/ 46 h 90"/>
              <a:gd name="T70" fmla="*/ 4 w 106"/>
              <a:gd name="T71" fmla="*/ 36 h 90"/>
              <a:gd name="T72" fmla="*/ 15 w 106"/>
              <a:gd name="T73" fmla="*/ 5 h 90"/>
              <a:gd name="T74" fmla="*/ 91 w 106"/>
              <a:gd name="T75" fmla="*/ 5 h 90"/>
              <a:gd name="T76" fmla="*/ 101 w 106"/>
              <a:gd name="T77" fmla="*/ 36 h 90"/>
              <a:gd name="T78" fmla="*/ 91 w 106"/>
              <a:gd name="T79" fmla="*/ 4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6" h="90">
                <a:moveTo>
                  <a:pt x="95" y="2"/>
                </a:moveTo>
                <a:cubicBezTo>
                  <a:pt x="94" y="1"/>
                  <a:pt x="93" y="0"/>
                  <a:pt x="9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1" y="1"/>
                  <a:pt x="11" y="2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42"/>
                  <a:pt x="4" y="48"/>
                  <a:pt x="11" y="50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9"/>
                  <a:pt x="12" y="90"/>
                  <a:pt x="13" y="90"/>
                </a:cubicBezTo>
                <a:cubicBezTo>
                  <a:pt x="92" y="90"/>
                  <a:pt x="92" y="90"/>
                  <a:pt x="92" y="90"/>
                </a:cubicBezTo>
                <a:cubicBezTo>
                  <a:pt x="94" y="90"/>
                  <a:pt x="95" y="89"/>
                  <a:pt x="95" y="88"/>
                </a:cubicBezTo>
                <a:cubicBezTo>
                  <a:pt x="95" y="50"/>
                  <a:pt x="95" y="50"/>
                  <a:pt x="95" y="50"/>
                </a:cubicBezTo>
                <a:cubicBezTo>
                  <a:pt x="101" y="48"/>
                  <a:pt x="106" y="42"/>
                  <a:pt x="106" y="35"/>
                </a:cubicBezTo>
                <a:cubicBezTo>
                  <a:pt x="106" y="35"/>
                  <a:pt x="106" y="35"/>
                  <a:pt x="106" y="35"/>
                </a:cubicBezTo>
                <a:lnTo>
                  <a:pt x="95" y="2"/>
                </a:lnTo>
                <a:close/>
                <a:moveTo>
                  <a:pt x="15" y="85"/>
                </a:moveTo>
                <a:cubicBezTo>
                  <a:pt x="15" y="50"/>
                  <a:pt x="15" y="50"/>
                  <a:pt x="15" y="50"/>
                </a:cubicBezTo>
                <a:cubicBezTo>
                  <a:pt x="20" y="50"/>
                  <a:pt x="25" y="47"/>
                  <a:pt x="27" y="43"/>
                </a:cubicBezTo>
                <a:cubicBezTo>
                  <a:pt x="30" y="48"/>
                  <a:pt x="35" y="50"/>
                  <a:pt x="40" y="50"/>
                </a:cubicBezTo>
                <a:cubicBezTo>
                  <a:pt x="45" y="50"/>
                  <a:pt x="50" y="48"/>
                  <a:pt x="53" y="43"/>
                </a:cubicBezTo>
                <a:cubicBezTo>
                  <a:pt x="55" y="48"/>
                  <a:pt x="60" y="50"/>
                  <a:pt x="65" y="50"/>
                </a:cubicBezTo>
                <a:cubicBezTo>
                  <a:pt x="71" y="50"/>
                  <a:pt x="75" y="48"/>
                  <a:pt x="78" y="43"/>
                </a:cubicBezTo>
                <a:cubicBezTo>
                  <a:pt x="81" y="47"/>
                  <a:pt x="85" y="50"/>
                  <a:pt x="90" y="50"/>
                </a:cubicBezTo>
                <a:cubicBezTo>
                  <a:pt x="90" y="85"/>
                  <a:pt x="90" y="85"/>
                  <a:pt x="90" y="85"/>
                </a:cubicBezTo>
                <a:lnTo>
                  <a:pt x="15" y="85"/>
                </a:lnTo>
                <a:close/>
                <a:moveTo>
                  <a:pt x="91" y="46"/>
                </a:moveTo>
                <a:cubicBezTo>
                  <a:pt x="85" y="46"/>
                  <a:pt x="80" y="41"/>
                  <a:pt x="80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41"/>
                  <a:pt x="71" y="46"/>
                  <a:pt x="65" y="46"/>
                </a:cubicBezTo>
                <a:cubicBezTo>
                  <a:pt x="60" y="46"/>
                  <a:pt x="55" y="41"/>
                  <a:pt x="55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41"/>
                  <a:pt x="46" y="46"/>
                  <a:pt x="40" y="46"/>
                </a:cubicBezTo>
                <a:cubicBezTo>
                  <a:pt x="34" y="46"/>
                  <a:pt x="30" y="41"/>
                  <a:pt x="30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41"/>
                  <a:pt x="20" y="46"/>
                  <a:pt x="15" y="46"/>
                </a:cubicBezTo>
                <a:cubicBezTo>
                  <a:pt x="9" y="46"/>
                  <a:pt x="5" y="41"/>
                  <a:pt x="4" y="36"/>
                </a:cubicBezTo>
                <a:cubicBezTo>
                  <a:pt x="15" y="5"/>
                  <a:pt x="15" y="5"/>
                  <a:pt x="15" y="5"/>
                </a:cubicBezTo>
                <a:cubicBezTo>
                  <a:pt x="91" y="5"/>
                  <a:pt x="91" y="5"/>
                  <a:pt x="91" y="5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41"/>
                  <a:pt x="96" y="46"/>
                  <a:pt x="91" y="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2AA503F4-F365-437D-885E-E9D84702FC4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28601" y="5697342"/>
            <a:ext cx="300038" cy="350838"/>
          </a:xfrm>
          <a:custGeom>
            <a:avLst/>
            <a:gdLst>
              <a:gd name="T0" fmla="*/ 69 w 79"/>
              <a:gd name="T1" fmla="*/ 21 h 92"/>
              <a:gd name="T2" fmla="*/ 58 w 79"/>
              <a:gd name="T3" fmla="*/ 21 h 92"/>
              <a:gd name="T4" fmla="*/ 58 w 79"/>
              <a:gd name="T5" fmla="*/ 18 h 92"/>
              <a:gd name="T6" fmla="*/ 40 w 79"/>
              <a:gd name="T7" fmla="*/ 0 h 92"/>
              <a:gd name="T8" fmla="*/ 22 w 79"/>
              <a:gd name="T9" fmla="*/ 18 h 92"/>
              <a:gd name="T10" fmla="*/ 22 w 79"/>
              <a:gd name="T11" fmla="*/ 21 h 92"/>
              <a:gd name="T12" fmla="*/ 11 w 79"/>
              <a:gd name="T13" fmla="*/ 21 h 92"/>
              <a:gd name="T14" fmla="*/ 8 w 79"/>
              <a:gd name="T15" fmla="*/ 23 h 92"/>
              <a:gd name="T16" fmla="*/ 0 w 79"/>
              <a:gd name="T17" fmla="*/ 89 h 92"/>
              <a:gd name="T18" fmla="*/ 1 w 79"/>
              <a:gd name="T19" fmla="*/ 91 h 92"/>
              <a:gd name="T20" fmla="*/ 3 w 79"/>
              <a:gd name="T21" fmla="*/ 92 h 92"/>
              <a:gd name="T22" fmla="*/ 77 w 79"/>
              <a:gd name="T23" fmla="*/ 92 h 92"/>
              <a:gd name="T24" fmla="*/ 78 w 79"/>
              <a:gd name="T25" fmla="*/ 91 h 92"/>
              <a:gd name="T26" fmla="*/ 79 w 79"/>
              <a:gd name="T27" fmla="*/ 89 h 92"/>
              <a:gd name="T28" fmla="*/ 71 w 79"/>
              <a:gd name="T29" fmla="*/ 23 h 92"/>
              <a:gd name="T30" fmla="*/ 69 w 79"/>
              <a:gd name="T31" fmla="*/ 21 h 92"/>
              <a:gd name="T32" fmla="*/ 26 w 79"/>
              <a:gd name="T33" fmla="*/ 18 h 92"/>
              <a:gd name="T34" fmla="*/ 40 w 79"/>
              <a:gd name="T35" fmla="*/ 5 h 92"/>
              <a:gd name="T36" fmla="*/ 53 w 79"/>
              <a:gd name="T37" fmla="*/ 18 h 92"/>
              <a:gd name="T38" fmla="*/ 53 w 79"/>
              <a:gd name="T39" fmla="*/ 21 h 92"/>
              <a:gd name="T40" fmla="*/ 26 w 79"/>
              <a:gd name="T41" fmla="*/ 21 h 92"/>
              <a:gd name="T42" fmla="*/ 26 w 79"/>
              <a:gd name="T43" fmla="*/ 18 h 92"/>
              <a:gd name="T44" fmla="*/ 5 w 79"/>
              <a:gd name="T45" fmla="*/ 87 h 92"/>
              <a:gd name="T46" fmla="*/ 13 w 79"/>
              <a:gd name="T47" fmla="*/ 26 h 92"/>
              <a:gd name="T48" fmla="*/ 22 w 79"/>
              <a:gd name="T49" fmla="*/ 26 h 92"/>
              <a:gd name="T50" fmla="*/ 22 w 79"/>
              <a:gd name="T51" fmla="*/ 33 h 92"/>
              <a:gd name="T52" fmla="*/ 26 w 79"/>
              <a:gd name="T53" fmla="*/ 33 h 92"/>
              <a:gd name="T54" fmla="*/ 26 w 79"/>
              <a:gd name="T55" fmla="*/ 26 h 92"/>
              <a:gd name="T56" fmla="*/ 53 w 79"/>
              <a:gd name="T57" fmla="*/ 26 h 92"/>
              <a:gd name="T58" fmla="*/ 53 w 79"/>
              <a:gd name="T59" fmla="*/ 33 h 92"/>
              <a:gd name="T60" fmla="*/ 58 w 79"/>
              <a:gd name="T61" fmla="*/ 33 h 92"/>
              <a:gd name="T62" fmla="*/ 58 w 79"/>
              <a:gd name="T63" fmla="*/ 26 h 92"/>
              <a:gd name="T64" fmla="*/ 66 w 79"/>
              <a:gd name="T65" fmla="*/ 26 h 92"/>
              <a:gd name="T66" fmla="*/ 74 w 79"/>
              <a:gd name="T67" fmla="*/ 87 h 92"/>
              <a:gd name="T68" fmla="*/ 5 w 79"/>
              <a:gd name="T69" fmla="*/ 87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9" h="92">
                <a:moveTo>
                  <a:pt x="69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18"/>
                  <a:pt x="58" y="18"/>
                  <a:pt x="58" y="18"/>
                </a:cubicBezTo>
                <a:cubicBezTo>
                  <a:pt x="58" y="8"/>
                  <a:pt x="50" y="0"/>
                  <a:pt x="40" y="0"/>
                </a:cubicBezTo>
                <a:cubicBezTo>
                  <a:pt x="30" y="0"/>
                  <a:pt x="22" y="8"/>
                  <a:pt x="22" y="18"/>
                </a:cubicBezTo>
                <a:cubicBezTo>
                  <a:pt x="22" y="21"/>
                  <a:pt x="22" y="21"/>
                  <a:pt x="22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0" y="21"/>
                  <a:pt x="9" y="22"/>
                  <a:pt x="8" y="23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0"/>
                  <a:pt x="0" y="91"/>
                  <a:pt x="1" y="91"/>
                </a:cubicBezTo>
                <a:cubicBezTo>
                  <a:pt x="1" y="92"/>
                  <a:pt x="2" y="92"/>
                  <a:pt x="3" y="92"/>
                </a:cubicBezTo>
                <a:cubicBezTo>
                  <a:pt x="77" y="92"/>
                  <a:pt x="77" y="92"/>
                  <a:pt x="77" y="92"/>
                </a:cubicBezTo>
                <a:cubicBezTo>
                  <a:pt x="77" y="92"/>
                  <a:pt x="78" y="92"/>
                  <a:pt x="78" y="91"/>
                </a:cubicBezTo>
                <a:cubicBezTo>
                  <a:pt x="79" y="91"/>
                  <a:pt x="79" y="90"/>
                  <a:pt x="79" y="89"/>
                </a:cubicBezTo>
                <a:cubicBezTo>
                  <a:pt x="71" y="23"/>
                  <a:pt x="71" y="23"/>
                  <a:pt x="71" y="23"/>
                </a:cubicBezTo>
                <a:cubicBezTo>
                  <a:pt x="71" y="22"/>
                  <a:pt x="70" y="21"/>
                  <a:pt x="69" y="21"/>
                </a:cubicBezTo>
                <a:close/>
                <a:moveTo>
                  <a:pt x="26" y="18"/>
                </a:moveTo>
                <a:cubicBezTo>
                  <a:pt x="26" y="11"/>
                  <a:pt x="32" y="5"/>
                  <a:pt x="40" y="5"/>
                </a:cubicBezTo>
                <a:cubicBezTo>
                  <a:pt x="47" y="5"/>
                  <a:pt x="53" y="11"/>
                  <a:pt x="53" y="18"/>
                </a:cubicBezTo>
                <a:cubicBezTo>
                  <a:pt x="53" y="21"/>
                  <a:pt x="53" y="21"/>
                  <a:pt x="53" y="21"/>
                </a:cubicBezTo>
                <a:cubicBezTo>
                  <a:pt x="26" y="21"/>
                  <a:pt x="26" y="21"/>
                  <a:pt x="26" y="21"/>
                </a:cubicBezTo>
                <a:lnTo>
                  <a:pt x="26" y="18"/>
                </a:lnTo>
                <a:close/>
                <a:moveTo>
                  <a:pt x="5" y="87"/>
                </a:moveTo>
                <a:cubicBezTo>
                  <a:pt x="13" y="26"/>
                  <a:pt x="13" y="26"/>
                  <a:pt x="13" y="26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33"/>
                  <a:pt x="22" y="33"/>
                  <a:pt x="22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26"/>
                  <a:pt x="26" y="26"/>
                  <a:pt x="26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33"/>
                  <a:pt x="53" y="33"/>
                  <a:pt x="53" y="33"/>
                </a:cubicBezTo>
                <a:cubicBezTo>
                  <a:pt x="58" y="33"/>
                  <a:pt x="58" y="33"/>
                  <a:pt x="58" y="33"/>
                </a:cubicBezTo>
                <a:cubicBezTo>
                  <a:pt x="58" y="26"/>
                  <a:pt x="58" y="26"/>
                  <a:pt x="58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74" y="87"/>
                  <a:pt x="74" y="87"/>
                  <a:pt x="74" y="87"/>
                </a:cubicBezTo>
                <a:lnTo>
                  <a:pt x="5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30BAA1F1-8484-4224-875E-F989DDD1FDC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2888" y="5682261"/>
            <a:ext cx="392113" cy="381000"/>
          </a:xfrm>
          <a:custGeom>
            <a:avLst/>
            <a:gdLst>
              <a:gd name="T0" fmla="*/ 101 w 103"/>
              <a:gd name="T1" fmla="*/ 17 h 100"/>
              <a:gd name="T2" fmla="*/ 23 w 103"/>
              <a:gd name="T3" fmla="*/ 17 h 100"/>
              <a:gd name="T4" fmla="*/ 20 w 103"/>
              <a:gd name="T5" fmla="*/ 2 h 100"/>
              <a:gd name="T6" fmla="*/ 17 w 103"/>
              <a:gd name="T7" fmla="*/ 0 h 100"/>
              <a:gd name="T8" fmla="*/ 0 w 103"/>
              <a:gd name="T9" fmla="*/ 0 h 100"/>
              <a:gd name="T10" fmla="*/ 0 w 103"/>
              <a:gd name="T11" fmla="*/ 5 h 100"/>
              <a:gd name="T12" fmla="*/ 15 w 103"/>
              <a:gd name="T13" fmla="*/ 5 h 100"/>
              <a:gd name="T14" fmla="*/ 19 w 103"/>
              <a:gd name="T15" fmla="*/ 20 h 100"/>
              <a:gd name="T16" fmla="*/ 19 w 103"/>
              <a:gd name="T17" fmla="*/ 20 h 100"/>
              <a:gd name="T18" fmla="*/ 28 w 103"/>
              <a:gd name="T19" fmla="*/ 64 h 100"/>
              <a:gd name="T20" fmla="*/ 19 w 103"/>
              <a:gd name="T21" fmla="*/ 73 h 100"/>
              <a:gd name="T22" fmla="*/ 28 w 103"/>
              <a:gd name="T23" fmla="*/ 81 h 100"/>
              <a:gd name="T24" fmla="*/ 34 w 103"/>
              <a:gd name="T25" fmla="*/ 81 h 100"/>
              <a:gd name="T26" fmla="*/ 28 w 103"/>
              <a:gd name="T27" fmla="*/ 90 h 100"/>
              <a:gd name="T28" fmla="*/ 38 w 103"/>
              <a:gd name="T29" fmla="*/ 100 h 100"/>
              <a:gd name="T30" fmla="*/ 48 w 103"/>
              <a:gd name="T31" fmla="*/ 90 h 100"/>
              <a:gd name="T32" fmla="*/ 42 w 103"/>
              <a:gd name="T33" fmla="*/ 81 h 100"/>
              <a:gd name="T34" fmla="*/ 74 w 103"/>
              <a:gd name="T35" fmla="*/ 81 h 100"/>
              <a:gd name="T36" fmla="*/ 68 w 103"/>
              <a:gd name="T37" fmla="*/ 90 h 100"/>
              <a:gd name="T38" fmla="*/ 78 w 103"/>
              <a:gd name="T39" fmla="*/ 100 h 100"/>
              <a:gd name="T40" fmla="*/ 88 w 103"/>
              <a:gd name="T41" fmla="*/ 90 h 100"/>
              <a:gd name="T42" fmla="*/ 82 w 103"/>
              <a:gd name="T43" fmla="*/ 81 h 100"/>
              <a:gd name="T44" fmla="*/ 93 w 103"/>
              <a:gd name="T45" fmla="*/ 81 h 100"/>
              <a:gd name="T46" fmla="*/ 93 w 103"/>
              <a:gd name="T47" fmla="*/ 77 h 100"/>
              <a:gd name="T48" fmla="*/ 28 w 103"/>
              <a:gd name="T49" fmla="*/ 77 h 100"/>
              <a:gd name="T50" fmla="*/ 24 w 103"/>
              <a:gd name="T51" fmla="*/ 73 h 100"/>
              <a:gd name="T52" fmla="*/ 28 w 103"/>
              <a:gd name="T53" fmla="*/ 69 h 100"/>
              <a:gd name="T54" fmla="*/ 31 w 103"/>
              <a:gd name="T55" fmla="*/ 69 h 100"/>
              <a:gd name="T56" fmla="*/ 91 w 103"/>
              <a:gd name="T57" fmla="*/ 69 h 100"/>
              <a:gd name="T58" fmla="*/ 91 w 103"/>
              <a:gd name="T59" fmla="*/ 69 h 100"/>
              <a:gd name="T60" fmla="*/ 93 w 103"/>
              <a:gd name="T61" fmla="*/ 67 h 100"/>
              <a:gd name="T62" fmla="*/ 103 w 103"/>
              <a:gd name="T63" fmla="*/ 20 h 100"/>
              <a:gd name="T64" fmla="*/ 103 w 103"/>
              <a:gd name="T65" fmla="*/ 18 h 100"/>
              <a:gd name="T66" fmla="*/ 101 w 103"/>
              <a:gd name="T67" fmla="*/ 17 h 100"/>
              <a:gd name="T68" fmla="*/ 38 w 103"/>
              <a:gd name="T69" fmla="*/ 95 h 100"/>
              <a:gd name="T70" fmla="*/ 33 w 103"/>
              <a:gd name="T71" fmla="*/ 90 h 100"/>
              <a:gd name="T72" fmla="*/ 38 w 103"/>
              <a:gd name="T73" fmla="*/ 85 h 100"/>
              <a:gd name="T74" fmla="*/ 43 w 103"/>
              <a:gd name="T75" fmla="*/ 90 h 100"/>
              <a:gd name="T76" fmla="*/ 38 w 103"/>
              <a:gd name="T77" fmla="*/ 95 h 100"/>
              <a:gd name="T78" fmla="*/ 78 w 103"/>
              <a:gd name="T79" fmla="*/ 95 h 100"/>
              <a:gd name="T80" fmla="*/ 73 w 103"/>
              <a:gd name="T81" fmla="*/ 90 h 100"/>
              <a:gd name="T82" fmla="*/ 78 w 103"/>
              <a:gd name="T83" fmla="*/ 85 h 100"/>
              <a:gd name="T84" fmla="*/ 83 w 103"/>
              <a:gd name="T85" fmla="*/ 90 h 100"/>
              <a:gd name="T86" fmla="*/ 78 w 103"/>
              <a:gd name="T87" fmla="*/ 95 h 100"/>
              <a:gd name="T88" fmla="*/ 89 w 103"/>
              <a:gd name="T89" fmla="*/ 64 h 100"/>
              <a:gd name="T90" fmla="*/ 33 w 103"/>
              <a:gd name="T91" fmla="*/ 64 h 100"/>
              <a:gd name="T92" fmla="*/ 24 w 103"/>
              <a:gd name="T93" fmla="*/ 23 h 100"/>
              <a:gd name="T94" fmla="*/ 24 w 103"/>
              <a:gd name="T95" fmla="*/ 22 h 100"/>
              <a:gd name="T96" fmla="*/ 98 w 103"/>
              <a:gd name="T97" fmla="*/ 22 h 100"/>
              <a:gd name="T98" fmla="*/ 89 w 103"/>
              <a:gd name="T99" fmla="*/ 6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3" h="100">
                <a:moveTo>
                  <a:pt x="101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0" y="2"/>
                  <a:pt x="20" y="2"/>
                  <a:pt x="20" y="2"/>
                </a:cubicBezTo>
                <a:cubicBezTo>
                  <a:pt x="19" y="1"/>
                  <a:pt x="19" y="0"/>
                  <a:pt x="1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"/>
                  <a:pt x="0" y="5"/>
                  <a:pt x="0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8" y="64"/>
                  <a:pt x="28" y="64"/>
                  <a:pt x="28" y="64"/>
                </a:cubicBezTo>
                <a:cubicBezTo>
                  <a:pt x="23" y="64"/>
                  <a:pt x="19" y="68"/>
                  <a:pt x="19" y="73"/>
                </a:cubicBezTo>
                <a:cubicBezTo>
                  <a:pt x="19" y="77"/>
                  <a:pt x="23" y="81"/>
                  <a:pt x="28" y="81"/>
                </a:cubicBezTo>
                <a:cubicBezTo>
                  <a:pt x="34" y="81"/>
                  <a:pt x="34" y="81"/>
                  <a:pt x="34" y="81"/>
                </a:cubicBezTo>
                <a:cubicBezTo>
                  <a:pt x="31" y="83"/>
                  <a:pt x="28" y="86"/>
                  <a:pt x="28" y="90"/>
                </a:cubicBezTo>
                <a:cubicBezTo>
                  <a:pt x="28" y="96"/>
                  <a:pt x="33" y="100"/>
                  <a:pt x="38" y="100"/>
                </a:cubicBezTo>
                <a:cubicBezTo>
                  <a:pt x="44" y="100"/>
                  <a:pt x="48" y="96"/>
                  <a:pt x="48" y="90"/>
                </a:cubicBezTo>
                <a:cubicBezTo>
                  <a:pt x="48" y="86"/>
                  <a:pt x="46" y="83"/>
                  <a:pt x="42" y="81"/>
                </a:cubicBezTo>
                <a:cubicBezTo>
                  <a:pt x="74" y="81"/>
                  <a:pt x="74" y="81"/>
                  <a:pt x="74" y="81"/>
                </a:cubicBezTo>
                <a:cubicBezTo>
                  <a:pt x="70" y="83"/>
                  <a:pt x="68" y="86"/>
                  <a:pt x="68" y="90"/>
                </a:cubicBezTo>
                <a:cubicBezTo>
                  <a:pt x="68" y="96"/>
                  <a:pt x="72" y="100"/>
                  <a:pt x="78" y="100"/>
                </a:cubicBezTo>
                <a:cubicBezTo>
                  <a:pt x="83" y="100"/>
                  <a:pt x="88" y="96"/>
                  <a:pt x="88" y="90"/>
                </a:cubicBezTo>
                <a:cubicBezTo>
                  <a:pt x="88" y="86"/>
                  <a:pt x="85" y="83"/>
                  <a:pt x="82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77"/>
                  <a:pt x="93" y="77"/>
                  <a:pt x="93" y="77"/>
                </a:cubicBezTo>
                <a:cubicBezTo>
                  <a:pt x="28" y="77"/>
                  <a:pt x="28" y="77"/>
                  <a:pt x="28" y="77"/>
                </a:cubicBezTo>
                <a:cubicBezTo>
                  <a:pt x="26" y="77"/>
                  <a:pt x="24" y="75"/>
                  <a:pt x="24" y="73"/>
                </a:cubicBezTo>
                <a:cubicBezTo>
                  <a:pt x="24" y="71"/>
                  <a:pt x="26" y="69"/>
                  <a:pt x="28" y="69"/>
                </a:cubicBezTo>
                <a:cubicBezTo>
                  <a:pt x="31" y="69"/>
                  <a:pt x="31" y="69"/>
                  <a:pt x="3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2" y="69"/>
                  <a:pt x="93" y="68"/>
                  <a:pt x="93" y="67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3" y="19"/>
                  <a:pt x="103" y="18"/>
                  <a:pt x="103" y="18"/>
                </a:cubicBezTo>
                <a:cubicBezTo>
                  <a:pt x="102" y="17"/>
                  <a:pt x="102" y="17"/>
                  <a:pt x="101" y="17"/>
                </a:cubicBezTo>
                <a:close/>
                <a:moveTo>
                  <a:pt x="38" y="95"/>
                </a:moveTo>
                <a:cubicBezTo>
                  <a:pt x="36" y="95"/>
                  <a:pt x="33" y="93"/>
                  <a:pt x="33" y="90"/>
                </a:cubicBezTo>
                <a:cubicBezTo>
                  <a:pt x="33" y="88"/>
                  <a:pt x="36" y="85"/>
                  <a:pt x="38" y="85"/>
                </a:cubicBezTo>
                <a:cubicBezTo>
                  <a:pt x="41" y="85"/>
                  <a:pt x="43" y="88"/>
                  <a:pt x="43" y="90"/>
                </a:cubicBezTo>
                <a:cubicBezTo>
                  <a:pt x="43" y="93"/>
                  <a:pt x="41" y="95"/>
                  <a:pt x="38" y="95"/>
                </a:cubicBezTo>
                <a:close/>
                <a:moveTo>
                  <a:pt x="78" y="95"/>
                </a:moveTo>
                <a:cubicBezTo>
                  <a:pt x="75" y="95"/>
                  <a:pt x="73" y="93"/>
                  <a:pt x="73" y="90"/>
                </a:cubicBezTo>
                <a:cubicBezTo>
                  <a:pt x="73" y="88"/>
                  <a:pt x="75" y="85"/>
                  <a:pt x="78" y="85"/>
                </a:cubicBezTo>
                <a:cubicBezTo>
                  <a:pt x="81" y="85"/>
                  <a:pt x="83" y="88"/>
                  <a:pt x="83" y="90"/>
                </a:cubicBezTo>
                <a:cubicBezTo>
                  <a:pt x="83" y="93"/>
                  <a:pt x="81" y="95"/>
                  <a:pt x="78" y="95"/>
                </a:cubicBezTo>
                <a:close/>
                <a:moveTo>
                  <a:pt x="89" y="64"/>
                </a:moveTo>
                <a:cubicBezTo>
                  <a:pt x="33" y="64"/>
                  <a:pt x="33" y="64"/>
                  <a:pt x="33" y="64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2"/>
                  <a:pt x="24" y="22"/>
                  <a:pt x="24" y="22"/>
                </a:cubicBezTo>
                <a:cubicBezTo>
                  <a:pt x="98" y="22"/>
                  <a:pt x="98" y="22"/>
                  <a:pt x="98" y="22"/>
                </a:cubicBezTo>
                <a:lnTo>
                  <a:pt x="89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4CD31B6C-6286-4859-94A9-16AA1EABD88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89576" y="5680674"/>
            <a:ext cx="388938" cy="384175"/>
          </a:xfrm>
          <a:custGeom>
            <a:avLst/>
            <a:gdLst>
              <a:gd name="T0" fmla="*/ 83 w 102"/>
              <a:gd name="T1" fmla="*/ 5 h 101"/>
              <a:gd name="T2" fmla="*/ 64 w 102"/>
              <a:gd name="T3" fmla="*/ 5 h 101"/>
              <a:gd name="T4" fmla="*/ 43 w 102"/>
              <a:gd name="T5" fmla="*/ 26 h 101"/>
              <a:gd name="T6" fmla="*/ 39 w 102"/>
              <a:gd name="T7" fmla="*/ 38 h 101"/>
              <a:gd name="T8" fmla="*/ 27 w 102"/>
              <a:gd name="T9" fmla="*/ 42 h 101"/>
              <a:gd name="T10" fmla="*/ 6 w 102"/>
              <a:gd name="T11" fmla="*/ 63 h 101"/>
              <a:gd name="T12" fmla="*/ 6 w 102"/>
              <a:gd name="T13" fmla="*/ 82 h 101"/>
              <a:gd name="T14" fmla="*/ 21 w 102"/>
              <a:gd name="T15" fmla="*/ 97 h 101"/>
              <a:gd name="T16" fmla="*/ 21 w 102"/>
              <a:gd name="T17" fmla="*/ 97 h 101"/>
              <a:gd name="T18" fmla="*/ 30 w 102"/>
              <a:gd name="T19" fmla="*/ 101 h 101"/>
              <a:gd name="T20" fmla="*/ 40 w 102"/>
              <a:gd name="T21" fmla="*/ 97 h 101"/>
              <a:gd name="T22" fmla="*/ 61 w 102"/>
              <a:gd name="T23" fmla="*/ 76 h 101"/>
              <a:gd name="T24" fmla="*/ 65 w 102"/>
              <a:gd name="T25" fmla="*/ 66 h 101"/>
              <a:gd name="T26" fmla="*/ 65 w 102"/>
              <a:gd name="T27" fmla="*/ 64 h 101"/>
              <a:gd name="T28" fmla="*/ 67 w 102"/>
              <a:gd name="T29" fmla="*/ 64 h 101"/>
              <a:gd name="T30" fmla="*/ 77 w 102"/>
              <a:gd name="T31" fmla="*/ 60 h 101"/>
              <a:gd name="T32" fmla="*/ 98 w 102"/>
              <a:gd name="T33" fmla="*/ 39 h 101"/>
              <a:gd name="T34" fmla="*/ 102 w 102"/>
              <a:gd name="T35" fmla="*/ 30 h 101"/>
              <a:gd name="T36" fmla="*/ 98 w 102"/>
              <a:gd name="T37" fmla="*/ 20 h 101"/>
              <a:gd name="T38" fmla="*/ 83 w 102"/>
              <a:gd name="T39" fmla="*/ 5 h 101"/>
              <a:gd name="T40" fmla="*/ 60 w 102"/>
              <a:gd name="T41" fmla="*/ 66 h 101"/>
              <a:gd name="T42" fmla="*/ 57 w 102"/>
              <a:gd name="T43" fmla="*/ 73 h 101"/>
              <a:gd name="T44" fmla="*/ 36 w 102"/>
              <a:gd name="T45" fmla="*/ 94 h 101"/>
              <a:gd name="T46" fmla="*/ 24 w 102"/>
              <a:gd name="T47" fmla="*/ 94 h 101"/>
              <a:gd name="T48" fmla="*/ 9 w 102"/>
              <a:gd name="T49" fmla="*/ 79 h 101"/>
              <a:gd name="T50" fmla="*/ 9 w 102"/>
              <a:gd name="T51" fmla="*/ 66 h 101"/>
              <a:gd name="T52" fmla="*/ 30 w 102"/>
              <a:gd name="T53" fmla="*/ 45 h 101"/>
              <a:gd name="T54" fmla="*/ 43 w 102"/>
              <a:gd name="T55" fmla="*/ 45 h 101"/>
              <a:gd name="T56" fmla="*/ 48 w 102"/>
              <a:gd name="T57" fmla="*/ 51 h 101"/>
              <a:gd name="T58" fmla="*/ 36 w 102"/>
              <a:gd name="T59" fmla="*/ 63 h 101"/>
              <a:gd name="T60" fmla="*/ 40 w 102"/>
              <a:gd name="T61" fmla="*/ 66 h 101"/>
              <a:gd name="T62" fmla="*/ 52 w 102"/>
              <a:gd name="T63" fmla="*/ 54 h 101"/>
              <a:gd name="T64" fmla="*/ 57 w 102"/>
              <a:gd name="T65" fmla="*/ 60 h 101"/>
              <a:gd name="T66" fmla="*/ 57 w 102"/>
              <a:gd name="T67" fmla="*/ 60 h 101"/>
              <a:gd name="T68" fmla="*/ 57 w 102"/>
              <a:gd name="T69" fmla="*/ 60 h 101"/>
              <a:gd name="T70" fmla="*/ 60 w 102"/>
              <a:gd name="T71" fmla="*/ 66 h 101"/>
              <a:gd name="T72" fmla="*/ 94 w 102"/>
              <a:gd name="T73" fmla="*/ 36 h 101"/>
              <a:gd name="T74" fmla="*/ 73 w 102"/>
              <a:gd name="T75" fmla="*/ 57 h 101"/>
              <a:gd name="T76" fmla="*/ 61 w 102"/>
              <a:gd name="T77" fmla="*/ 57 h 101"/>
              <a:gd name="T78" fmla="*/ 55 w 102"/>
              <a:gd name="T79" fmla="*/ 51 h 101"/>
              <a:gd name="T80" fmla="*/ 67 w 102"/>
              <a:gd name="T81" fmla="*/ 39 h 101"/>
              <a:gd name="T82" fmla="*/ 64 w 102"/>
              <a:gd name="T83" fmla="*/ 36 h 101"/>
              <a:gd name="T84" fmla="*/ 52 w 102"/>
              <a:gd name="T85" fmla="*/ 48 h 101"/>
              <a:gd name="T86" fmla="*/ 46 w 102"/>
              <a:gd name="T87" fmla="*/ 42 h 101"/>
              <a:gd name="T88" fmla="*/ 46 w 102"/>
              <a:gd name="T89" fmla="*/ 30 h 101"/>
              <a:gd name="T90" fmla="*/ 67 w 102"/>
              <a:gd name="T91" fmla="*/ 9 h 101"/>
              <a:gd name="T92" fmla="*/ 79 w 102"/>
              <a:gd name="T93" fmla="*/ 9 h 101"/>
              <a:gd name="T94" fmla="*/ 94 w 102"/>
              <a:gd name="T95" fmla="*/ 23 h 101"/>
              <a:gd name="T96" fmla="*/ 97 w 102"/>
              <a:gd name="T97" fmla="*/ 30 h 101"/>
              <a:gd name="T98" fmla="*/ 94 w 102"/>
              <a:gd name="T99" fmla="*/ 3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2" h="101">
                <a:moveTo>
                  <a:pt x="83" y="5"/>
                </a:moveTo>
                <a:cubicBezTo>
                  <a:pt x="77" y="0"/>
                  <a:pt x="69" y="0"/>
                  <a:pt x="64" y="5"/>
                </a:cubicBezTo>
                <a:cubicBezTo>
                  <a:pt x="43" y="26"/>
                  <a:pt x="43" y="26"/>
                  <a:pt x="43" y="26"/>
                </a:cubicBezTo>
                <a:cubicBezTo>
                  <a:pt x="39" y="29"/>
                  <a:pt x="38" y="34"/>
                  <a:pt x="39" y="38"/>
                </a:cubicBezTo>
                <a:cubicBezTo>
                  <a:pt x="35" y="37"/>
                  <a:pt x="30" y="39"/>
                  <a:pt x="27" y="42"/>
                </a:cubicBezTo>
                <a:cubicBezTo>
                  <a:pt x="6" y="63"/>
                  <a:pt x="6" y="63"/>
                  <a:pt x="6" y="63"/>
                </a:cubicBezTo>
                <a:cubicBezTo>
                  <a:pt x="0" y="68"/>
                  <a:pt x="0" y="77"/>
                  <a:pt x="6" y="82"/>
                </a:cubicBezTo>
                <a:cubicBezTo>
                  <a:pt x="21" y="97"/>
                  <a:pt x="21" y="97"/>
                  <a:pt x="21" y="97"/>
                </a:cubicBezTo>
                <a:cubicBezTo>
                  <a:pt x="21" y="97"/>
                  <a:pt x="21" y="97"/>
                  <a:pt x="21" y="97"/>
                </a:cubicBezTo>
                <a:cubicBezTo>
                  <a:pt x="23" y="100"/>
                  <a:pt x="27" y="101"/>
                  <a:pt x="30" y="101"/>
                </a:cubicBezTo>
                <a:cubicBezTo>
                  <a:pt x="34" y="101"/>
                  <a:pt x="37" y="100"/>
                  <a:pt x="40" y="97"/>
                </a:cubicBezTo>
                <a:cubicBezTo>
                  <a:pt x="61" y="76"/>
                  <a:pt x="61" y="76"/>
                  <a:pt x="61" y="76"/>
                </a:cubicBezTo>
                <a:cubicBezTo>
                  <a:pt x="63" y="73"/>
                  <a:pt x="65" y="70"/>
                  <a:pt x="65" y="66"/>
                </a:cubicBezTo>
                <a:cubicBezTo>
                  <a:pt x="65" y="66"/>
                  <a:pt x="65" y="65"/>
                  <a:pt x="65" y="64"/>
                </a:cubicBezTo>
                <a:cubicBezTo>
                  <a:pt x="65" y="64"/>
                  <a:pt x="66" y="64"/>
                  <a:pt x="67" y="64"/>
                </a:cubicBezTo>
                <a:cubicBezTo>
                  <a:pt x="70" y="64"/>
                  <a:pt x="74" y="63"/>
                  <a:pt x="77" y="60"/>
                </a:cubicBezTo>
                <a:cubicBezTo>
                  <a:pt x="98" y="39"/>
                  <a:pt x="98" y="39"/>
                  <a:pt x="98" y="39"/>
                </a:cubicBezTo>
                <a:cubicBezTo>
                  <a:pt x="100" y="37"/>
                  <a:pt x="102" y="33"/>
                  <a:pt x="102" y="30"/>
                </a:cubicBezTo>
                <a:cubicBezTo>
                  <a:pt x="102" y="26"/>
                  <a:pt x="100" y="23"/>
                  <a:pt x="98" y="20"/>
                </a:cubicBezTo>
                <a:lnTo>
                  <a:pt x="83" y="5"/>
                </a:lnTo>
                <a:close/>
                <a:moveTo>
                  <a:pt x="60" y="66"/>
                </a:moveTo>
                <a:cubicBezTo>
                  <a:pt x="60" y="69"/>
                  <a:pt x="59" y="71"/>
                  <a:pt x="57" y="73"/>
                </a:cubicBezTo>
                <a:cubicBezTo>
                  <a:pt x="36" y="94"/>
                  <a:pt x="36" y="94"/>
                  <a:pt x="36" y="94"/>
                </a:cubicBezTo>
                <a:cubicBezTo>
                  <a:pt x="33" y="97"/>
                  <a:pt x="27" y="97"/>
                  <a:pt x="24" y="94"/>
                </a:cubicBezTo>
                <a:cubicBezTo>
                  <a:pt x="9" y="79"/>
                  <a:pt x="9" y="79"/>
                  <a:pt x="9" y="79"/>
                </a:cubicBezTo>
                <a:cubicBezTo>
                  <a:pt x="6" y="75"/>
                  <a:pt x="6" y="70"/>
                  <a:pt x="9" y="66"/>
                </a:cubicBezTo>
                <a:cubicBezTo>
                  <a:pt x="30" y="45"/>
                  <a:pt x="30" y="45"/>
                  <a:pt x="30" y="45"/>
                </a:cubicBezTo>
                <a:cubicBezTo>
                  <a:pt x="34" y="42"/>
                  <a:pt x="39" y="42"/>
                  <a:pt x="43" y="45"/>
                </a:cubicBezTo>
                <a:cubicBezTo>
                  <a:pt x="48" y="51"/>
                  <a:pt x="48" y="51"/>
                  <a:pt x="48" y="51"/>
                </a:cubicBezTo>
                <a:cubicBezTo>
                  <a:pt x="36" y="63"/>
                  <a:pt x="36" y="63"/>
                  <a:pt x="36" y="63"/>
                </a:cubicBezTo>
                <a:cubicBezTo>
                  <a:pt x="40" y="66"/>
                  <a:pt x="40" y="66"/>
                  <a:pt x="40" y="66"/>
                </a:cubicBezTo>
                <a:cubicBezTo>
                  <a:pt x="52" y="54"/>
                  <a:pt x="52" y="54"/>
                  <a:pt x="52" y="54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9" y="62"/>
                  <a:pt x="60" y="64"/>
                  <a:pt x="60" y="66"/>
                </a:cubicBezTo>
                <a:close/>
                <a:moveTo>
                  <a:pt x="94" y="36"/>
                </a:moveTo>
                <a:cubicBezTo>
                  <a:pt x="73" y="57"/>
                  <a:pt x="73" y="57"/>
                  <a:pt x="73" y="57"/>
                </a:cubicBezTo>
                <a:cubicBezTo>
                  <a:pt x="70" y="60"/>
                  <a:pt x="64" y="60"/>
                  <a:pt x="61" y="57"/>
                </a:cubicBezTo>
                <a:cubicBezTo>
                  <a:pt x="55" y="51"/>
                  <a:pt x="55" y="51"/>
                  <a:pt x="55" y="51"/>
                </a:cubicBezTo>
                <a:cubicBezTo>
                  <a:pt x="67" y="39"/>
                  <a:pt x="67" y="39"/>
                  <a:pt x="67" y="39"/>
                </a:cubicBezTo>
                <a:cubicBezTo>
                  <a:pt x="64" y="36"/>
                  <a:pt x="64" y="36"/>
                  <a:pt x="64" y="36"/>
                </a:cubicBezTo>
                <a:cubicBezTo>
                  <a:pt x="52" y="48"/>
                  <a:pt x="52" y="48"/>
                  <a:pt x="52" y="48"/>
                </a:cubicBezTo>
                <a:cubicBezTo>
                  <a:pt x="46" y="42"/>
                  <a:pt x="46" y="42"/>
                  <a:pt x="46" y="42"/>
                </a:cubicBezTo>
                <a:cubicBezTo>
                  <a:pt x="43" y="38"/>
                  <a:pt x="43" y="33"/>
                  <a:pt x="46" y="30"/>
                </a:cubicBezTo>
                <a:cubicBezTo>
                  <a:pt x="67" y="9"/>
                  <a:pt x="67" y="9"/>
                  <a:pt x="67" y="9"/>
                </a:cubicBezTo>
                <a:cubicBezTo>
                  <a:pt x="70" y="5"/>
                  <a:pt x="76" y="5"/>
                  <a:pt x="79" y="9"/>
                </a:cubicBezTo>
                <a:cubicBezTo>
                  <a:pt x="94" y="23"/>
                  <a:pt x="94" y="23"/>
                  <a:pt x="94" y="23"/>
                </a:cubicBezTo>
                <a:cubicBezTo>
                  <a:pt x="96" y="25"/>
                  <a:pt x="97" y="27"/>
                  <a:pt x="97" y="30"/>
                </a:cubicBezTo>
                <a:cubicBezTo>
                  <a:pt x="97" y="32"/>
                  <a:pt x="96" y="34"/>
                  <a:pt x="94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62BCB4F1-4CDE-4EC8-B035-3BCA5CF5241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65938" y="5716392"/>
            <a:ext cx="357188" cy="312738"/>
          </a:xfrm>
          <a:custGeom>
            <a:avLst/>
            <a:gdLst>
              <a:gd name="T0" fmla="*/ 91 w 94"/>
              <a:gd name="T1" fmla="*/ 0 h 82"/>
              <a:gd name="T2" fmla="*/ 2 w 94"/>
              <a:gd name="T3" fmla="*/ 0 h 82"/>
              <a:gd name="T4" fmla="*/ 0 w 94"/>
              <a:gd name="T5" fmla="*/ 2 h 82"/>
              <a:gd name="T6" fmla="*/ 0 w 94"/>
              <a:gd name="T7" fmla="*/ 63 h 82"/>
              <a:gd name="T8" fmla="*/ 2 w 94"/>
              <a:gd name="T9" fmla="*/ 66 h 82"/>
              <a:gd name="T10" fmla="*/ 12 w 94"/>
              <a:gd name="T11" fmla="*/ 66 h 82"/>
              <a:gd name="T12" fmla="*/ 12 w 94"/>
              <a:gd name="T13" fmla="*/ 80 h 82"/>
              <a:gd name="T14" fmla="*/ 13 w 94"/>
              <a:gd name="T15" fmla="*/ 82 h 82"/>
              <a:gd name="T16" fmla="*/ 14 w 94"/>
              <a:gd name="T17" fmla="*/ 82 h 82"/>
              <a:gd name="T18" fmla="*/ 16 w 94"/>
              <a:gd name="T19" fmla="*/ 82 h 82"/>
              <a:gd name="T20" fmla="*/ 34 w 94"/>
              <a:gd name="T21" fmla="*/ 66 h 82"/>
              <a:gd name="T22" fmla="*/ 91 w 94"/>
              <a:gd name="T23" fmla="*/ 66 h 82"/>
              <a:gd name="T24" fmla="*/ 94 w 94"/>
              <a:gd name="T25" fmla="*/ 63 h 82"/>
              <a:gd name="T26" fmla="*/ 94 w 94"/>
              <a:gd name="T27" fmla="*/ 2 h 82"/>
              <a:gd name="T28" fmla="*/ 91 w 94"/>
              <a:gd name="T29" fmla="*/ 0 h 82"/>
              <a:gd name="T30" fmla="*/ 89 w 94"/>
              <a:gd name="T31" fmla="*/ 61 h 82"/>
              <a:gd name="T32" fmla="*/ 33 w 94"/>
              <a:gd name="T33" fmla="*/ 61 h 82"/>
              <a:gd name="T34" fmla="*/ 31 w 94"/>
              <a:gd name="T35" fmla="*/ 61 h 82"/>
              <a:gd name="T36" fmla="*/ 16 w 94"/>
              <a:gd name="T37" fmla="*/ 75 h 82"/>
              <a:gd name="T38" fmla="*/ 16 w 94"/>
              <a:gd name="T39" fmla="*/ 63 h 82"/>
              <a:gd name="T40" fmla="*/ 14 w 94"/>
              <a:gd name="T41" fmla="*/ 61 h 82"/>
              <a:gd name="T42" fmla="*/ 5 w 94"/>
              <a:gd name="T43" fmla="*/ 61 h 82"/>
              <a:gd name="T44" fmla="*/ 5 w 94"/>
              <a:gd name="T45" fmla="*/ 4 h 82"/>
              <a:gd name="T46" fmla="*/ 89 w 94"/>
              <a:gd name="T47" fmla="*/ 4 h 82"/>
              <a:gd name="T48" fmla="*/ 89 w 94"/>
              <a:gd name="T49" fmla="*/ 61 h 82"/>
              <a:gd name="T50" fmla="*/ 75 w 94"/>
              <a:gd name="T51" fmla="*/ 20 h 82"/>
              <a:gd name="T52" fmla="*/ 19 w 94"/>
              <a:gd name="T53" fmla="*/ 20 h 82"/>
              <a:gd name="T54" fmla="*/ 19 w 94"/>
              <a:gd name="T55" fmla="*/ 15 h 82"/>
              <a:gd name="T56" fmla="*/ 75 w 94"/>
              <a:gd name="T57" fmla="*/ 15 h 82"/>
              <a:gd name="T58" fmla="*/ 75 w 94"/>
              <a:gd name="T59" fmla="*/ 20 h 82"/>
              <a:gd name="T60" fmla="*/ 75 w 94"/>
              <a:gd name="T61" fmla="*/ 33 h 82"/>
              <a:gd name="T62" fmla="*/ 19 w 94"/>
              <a:gd name="T63" fmla="*/ 33 h 82"/>
              <a:gd name="T64" fmla="*/ 19 w 94"/>
              <a:gd name="T65" fmla="*/ 28 h 82"/>
              <a:gd name="T66" fmla="*/ 75 w 94"/>
              <a:gd name="T67" fmla="*/ 28 h 82"/>
              <a:gd name="T68" fmla="*/ 75 w 94"/>
              <a:gd name="T69" fmla="*/ 33 h 82"/>
              <a:gd name="T70" fmla="*/ 75 w 94"/>
              <a:gd name="T71" fmla="*/ 45 h 82"/>
              <a:gd name="T72" fmla="*/ 19 w 94"/>
              <a:gd name="T73" fmla="*/ 45 h 82"/>
              <a:gd name="T74" fmla="*/ 19 w 94"/>
              <a:gd name="T75" fmla="*/ 40 h 82"/>
              <a:gd name="T76" fmla="*/ 75 w 94"/>
              <a:gd name="T77" fmla="*/ 40 h 82"/>
              <a:gd name="T78" fmla="*/ 75 w 94"/>
              <a:gd name="T79" fmla="*/ 45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4" h="82">
                <a:moveTo>
                  <a:pt x="91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5"/>
                  <a:pt x="1" y="66"/>
                  <a:pt x="2" y="66"/>
                </a:cubicBezTo>
                <a:cubicBezTo>
                  <a:pt x="12" y="66"/>
                  <a:pt x="12" y="66"/>
                  <a:pt x="12" y="66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1"/>
                  <a:pt x="12" y="82"/>
                  <a:pt x="13" y="82"/>
                </a:cubicBezTo>
                <a:cubicBezTo>
                  <a:pt x="13" y="82"/>
                  <a:pt x="14" y="82"/>
                  <a:pt x="14" y="82"/>
                </a:cubicBezTo>
                <a:cubicBezTo>
                  <a:pt x="15" y="82"/>
                  <a:pt x="15" y="82"/>
                  <a:pt x="16" y="82"/>
                </a:cubicBezTo>
                <a:cubicBezTo>
                  <a:pt x="34" y="66"/>
                  <a:pt x="34" y="66"/>
                  <a:pt x="34" y="66"/>
                </a:cubicBezTo>
                <a:cubicBezTo>
                  <a:pt x="91" y="66"/>
                  <a:pt x="91" y="66"/>
                  <a:pt x="91" y="66"/>
                </a:cubicBezTo>
                <a:cubicBezTo>
                  <a:pt x="93" y="66"/>
                  <a:pt x="94" y="65"/>
                  <a:pt x="94" y="63"/>
                </a:cubicBezTo>
                <a:cubicBezTo>
                  <a:pt x="94" y="2"/>
                  <a:pt x="94" y="2"/>
                  <a:pt x="94" y="2"/>
                </a:cubicBezTo>
                <a:cubicBezTo>
                  <a:pt x="94" y="1"/>
                  <a:pt x="93" y="0"/>
                  <a:pt x="91" y="0"/>
                </a:cubicBezTo>
                <a:close/>
                <a:moveTo>
                  <a:pt x="89" y="61"/>
                </a:moveTo>
                <a:cubicBezTo>
                  <a:pt x="33" y="61"/>
                  <a:pt x="33" y="61"/>
                  <a:pt x="33" y="61"/>
                </a:cubicBezTo>
                <a:cubicBezTo>
                  <a:pt x="32" y="61"/>
                  <a:pt x="32" y="61"/>
                  <a:pt x="31" y="61"/>
                </a:cubicBezTo>
                <a:cubicBezTo>
                  <a:pt x="16" y="75"/>
                  <a:pt x="16" y="75"/>
                  <a:pt x="16" y="75"/>
                </a:cubicBezTo>
                <a:cubicBezTo>
                  <a:pt x="16" y="63"/>
                  <a:pt x="16" y="63"/>
                  <a:pt x="16" y="63"/>
                </a:cubicBezTo>
                <a:cubicBezTo>
                  <a:pt x="16" y="62"/>
                  <a:pt x="15" y="61"/>
                  <a:pt x="14" y="61"/>
                </a:cubicBezTo>
                <a:cubicBezTo>
                  <a:pt x="5" y="61"/>
                  <a:pt x="5" y="61"/>
                  <a:pt x="5" y="61"/>
                </a:cubicBezTo>
                <a:cubicBezTo>
                  <a:pt x="5" y="4"/>
                  <a:pt x="5" y="4"/>
                  <a:pt x="5" y="4"/>
                </a:cubicBezTo>
                <a:cubicBezTo>
                  <a:pt x="89" y="4"/>
                  <a:pt x="89" y="4"/>
                  <a:pt x="89" y="4"/>
                </a:cubicBezTo>
                <a:lnTo>
                  <a:pt x="89" y="61"/>
                </a:lnTo>
                <a:close/>
                <a:moveTo>
                  <a:pt x="75" y="20"/>
                </a:moveTo>
                <a:cubicBezTo>
                  <a:pt x="19" y="20"/>
                  <a:pt x="19" y="20"/>
                  <a:pt x="19" y="20"/>
                </a:cubicBezTo>
                <a:cubicBezTo>
                  <a:pt x="19" y="15"/>
                  <a:pt x="19" y="15"/>
                  <a:pt x="19" y="15"/>
                </a:cubicBezTo>
                <a:cubicBezTo>
                  <a:pt x="75" y="15"/>
                  <a:pt x="75" y="15"/>
                  <a:pt x="75" y="15"/>
                </a:cubicBezTo>
                <a:lnTo>
                  <a:pt x="75" y="20"/>
                </a:lnTo>
                <a:close/>
                <a:moveTo>
                  <a:pt x="75" y="33"/>
                </a:moveTo>
                <a:cubicBezTo>
                  <a:pt x="19" y="33"/>
                  <a:pt x="19" y="33"/>
                  <a:pt x="19" y="33"/>
                </a:cubicBezTo>
                <a:cubicBezTo>
                  <a:pt x="19" y="28"/>
                  <a:pt x="19" y="28"/>
                  <a:pt x="19" y="28"/>
                </a:cubicBezTo>
                <a:cubicBezTo>
                  <a:pt x="75" y="28"/>
                  <a:pt x="75" y="28"/>
                  <a:pt x="75" y="28"/>
                </a:cubicBezTo>
                <a:lnTo>
                  <a:pt x="75" y="33"/>
                </a:lnTo>
                <a:close/>
                <a:moveTo>
                  <a:pt x="75" y="45"/>
                </a:moveTo>
                <a:cubicBezTo>
                  <a:pt x="19" y="45"/>
                  <a:pt x="19" y="45"/>
                  <a:pt x="19" y="45"/>
                </a:cubicBezTo>
                <a:cubicBezTo>
                  <a:pt x="19" y="40"/>
                  <a:pt x="19" y="40"/>
                  <a:pt x="19" y="40"/>
                </a:cubicBezTo>
                <a:cubicBezTo>
                  <a:pt x="75" y="40"/>
                  <a:pt x="75" y="40"/>
                  <a:pt x="75" y="40"/>
                </a:cubicBezTo>
                <a:lnTo>
                  <a:pt x="75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FF3A830A-F2B2-45D3-99B4-D4634746F60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32101" y="5682261"/>
            <a:ext cx="403225" cy="381000"/>
          </a:xfrm>
          <a:custGeom>
            <a:avLst/>
            <a:gdLst>
              <a:gd name="T0" fmla="*/ 103 w 106"/>
              <a:gd name="T1" fmla="*/ 41 h 100"/>
              <a:gd name="T2" fmla="*/ 99 w 106"/>
              <a:gd name="T3" fmla="*/ 41 h 100"/>
              <a:gd name="T4" fmla="*/ 99 w 106"/>
              <a:gd name="T5" fmla="*/ 31 h 100"/>
              <a:gd name="T6" fmla="*/ 86 w 106"/>
              <a:gd name="T7" fmla="*/ 17 h 100"/>
              <a:gd name="T8" fmla="*/ 86 w 106"/>
              <a:gd name="T9" fmla="*/ 17 h 100"/>
              <a:gd name="T10" fmla="*/ 86 w 106"/>
              <a:gd name="T11" fmla="*/ 8 h 100"/>
              <a:gd name="T12" fmla="*/ 83 w 106"/>
              <a:gd name="T13" fmla="*/ 2 h 100"/>
              <a:gd name="T14" fmla="*/ 76 w 106"/>
              <a:gd name="T15" fmla="*/ 0 h 100"/>
              <a:gd name="T16" fmla="*/ 12 w 106"/>
              <a:gd name="T17" fmla="*/ 17 h 100"/>
              <a:gd name="T18" fmla="*/ 0 w 106"/>
              <a:gd name="T19" fmla="*/ 31 h 100"/>
              <a:gd name="T20" fmla="*/ 0 w 106"/>
              <a:gd name="T21" fmla="*/ 87 h 100"/>
              <a:gd name="T22" fmla="*/ 13 w 106"/>
              <a:gd name="T23" fmla="*/ 100 h 100"/>
              <a:gd name="T24" fmla="*/ 86 w 106"/>
              <a:gd name="T25" fmla="*/ 100 h 100"/>
              <a:gd name="T26" fmla="*/ 99 w 106"/>
              <a:gd name="T27" fmla="*/ 87 h 100"/>
              <a:gd name="T28" fmla="*/ 99 w 106"/>
              <a:gd name="T29" fmla="*/ 76 h 100"/>
              <a:gd name="T30" fmla="*/ 103 w 106"/>
              <a:gd name="T31" fmla="*/ 76 h 100"/>
              <a:gd name="T32" fmla="*/ 106 w 106"/>
              <a:gd name="T33" fmla="*/ 74 h 100"/>
              <a:gd name="T34" fmla="*/ 106 w 106"/>
              <a:gd name="T35" fmla="*/ 44 h 100"/>
              <a:gd name="T36" fmla="*/ 103 w 106"/>
              <a:gd name="T37" fmla="*/ 41 h 100"/>
              <a:gd name="T38" fmla="*/ 77 w 106"/>
              <a:gd name="T39" fmla="*/ 5 h 100"/>
              <a:gd name="T40" fmla="*/ 80 w 106"/>
              <a:gd name="T41" fmla="*/ 5 h 100"/>
              <a:gd name="T42" fmla="*/ 81 w 106"/>
              <a:gd name="T43" fmla="*/ 8 h 100"/>
              <a:gd name="T44" fmla="*/ 81 w 106"/>
              <a:gd name="T45" fmla="*/ 17 h 100"/>
              <a:gd name="T46" fmla="*/ 31 w 106"/>
              <a:gd name="T47" fmla="*/ 17 h 100"/>
              <a:gd name="T48" fmla="*/ 77 w 106"/>
              <a:gd name="T49" fmla="*/ 5 h 100"/>
              <a:gd name="T50" fmla="*/ 95 w 106"/>
              <a:gd name="T51" fmla="*/ 87 h 100"/>
              <a:gd name="T52" fmla="*/ 86 w 106"/>
              <a:gd name="T53" fmla="*/ 95 h 100"/>
              <a:gd name="T54" fmla="*/ 13 w 106"/>
              <a:gd name="T55" fmla="*/ 95 h 100"/>
              <a:gd name="T56" fmla="*/ 4 w 106"/>
              <a:gd name="T57" fmla="*/ 87 h 100"/>
              <a:gd name="T58" fmla="*/ 4 w 106"/>
              <a:gd name="T59" fmla="*/ 31 h 100"/>
              <a:gd name="T60" fmla="*/ 13 w 106"/>
              <a:gd name="T61" fmla="*/ 22 h 100"/>
              <a:gd name="T62" fmla="*/ 86 w 106"/>
              <a:gd name="T63" fmla="*/ 22 h 100"/>
              <a:gd name="T64" fmla="*/ 95 w 106"/>
              <a:gd name="T65" fmla="*/ 31 h 100"/>
              <a:gd name="T66" fmla="*/ 95 w 106"/>
              <a:gd name="T67" fmla="*/ 41 h 100"/>
              <a:gd name="T68" fmla="*/ 78 w 106"/>
              <a:gd name="T69" fmla="*/ 41 h 100"/>
              <a:gd name="T70" fmla="*/ 61 w 106"/>
              <a:gd name="T71" fmla="*/ 59 h 100"/>
              <a:gd name="T72" fmla="*/ 78 w 106"/>
              <a:gd name="T73" fmla="*/ 76 h 100"/>
              <a:gd name="T74" fmla="*/ 95 w 106"/>
              <a:gd name="T75" fmla="*/ 76 h 100"/>
              <a:gd name="T76" fmla="*/ 95 w 106"/>
              <a:gd name="T77" fmla="*/ 87 h 100"/>
              <a:gd name="T78" fmla="*/ 101 w 106"/>
              <a:gd name="T79" fmla="*/ 72 h 100"/>
              <a:gd name="T80" fmla="*/ 78 w 106"/>
              <a:gd name="T81" fmla="*/ 72 h 100"/>
              <a:gd name="T82" fmla="*/ 66 w 106"/>
              <a:gd name="T83" fmla="*/ 59 h 100"/>
              <a:gd name="T84" fmla="*/ 78 w 106"/>
              <a:gd name="T85" fmla="*/ 46 h 100"/>
              <a:gd name="T86" fmla="*/ 101 w 106"/>
              <a:gd name="T87" fmla="*/ 46 h 100"/>
              <a:gd name="T88" fmla="*/ 101 w 106"/>
              <a:gd name="T89" fmla="*/ 72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6" h="100">
                <a:moveTo>
                  <a:pt x="103" y="41"/>
                </a:moveTo>
                <a:cubicBezTo>
                  <a:pt x="99" y="41"/>
                  <a:pt x="99" y="41"/>
                  <a:pt x="99" y="41"/>
                </a:cubicBezTo>
                <a:cubicBezTo>
                  <a:pt x="99" y="31"/>
                  <a:pt x="99" y="31"/>
                  <a:pt x="99" y="31"/>
                </a:cubicBezTo>
                <a:cubicBezTo>
                  <a:pt x="99" y="23"/>
                  <a:pt x="94" y="17"/>
                  <a:pt x="86" y="17"/>
                </a:cubicBezTo>
                <a:cubicBezTo>
                  <a:pt x="86" y="17"/>
                  <a:pt x="86" y="17"/>
                  <a:pt x="86" y="17"/>
                </a:cubicBezTo>
                <a:cubicBezTo>
                  <a:pt x="86" y="8"/>
                  <a:pt x="86" y="8"/>
                  <a:pt x="86" y="8"/>
                </a:cubicBezTo>
                <a:cubicBezTo>
                  <a:pt x="86" y="5"/>
                  <a:pt x="85" y="3"/>
                  <a:pt x="83" y="2"/>
                </a:cubicBezTo>
                <a:cubicBezTo>
                  <a:pt x="81" y="0"/>
                  <a:pt x="78" y="0"/>
                  <a:pt x="76" y="0"/>
                </a:cubicBezTo>
                <a:cubicBezTo>
                  <a:pt x="12" y="17"/>
                  <a:pt x="12" y="17"/>
                  <a:pt x="12" y="17"/>
                </a:cubicBezTo>
                <a:cubicBezTo>
                  <a:pt x="5" y="18"/>
                  <a:pt x="0" y="24"/>
                  <a:pt x="0" y="31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4"/>
                  <a:pt x="5" y="100"/>
                  <a:pt x="13" y="100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94" y="100"/>
                  <a:pt x="99" y="94"/>
                  <a:pt x="99" y="87"/>
                </a:cubicBezTo>
                <a:cubicBezTo>
                  <a:pt x="99" y="76"/>
                  <a:pt x="99" y="76"/>
                  <a:pt x="99" y="76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05" y="76"/>
                  <a:pt x="106" y="75"/>
                  <a:pt x="106" y="7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6" y="42"/>
                  <a:pt x="105" y="41"/>
                  <a:pt x="103" y="41"/>
                </a:cubicBezTo>
                <a:close/>
                <a:moveTo>
                  <a:pt x="77" y="5"/>
                </a:moveTo>
                <a:cubicBezTo>
                  <a:pt x="78" y="5"/>
                  <a:pt x="79" y="5"/>
                  <a:pt x="80" y="5"/>
                </a:cubicBezTo>
                <a:cubicBezTo>
                  <a:pt x="80" y="6"/>
                  <a:pt x="81" y="7"/>
                  <a:pt x="81" y="8"/>
                </a:cubicBezTo>
                <a:cubicBezTo>
                  <a:pt x="81" y="17"/>
                  <a:pt x="81" y="17"/>
                  <a:pt x="81" y="17"/>
                </a:cubicBezTo>
                <a:cubicBezTo>
                  <a:pt x="31" y="17"/>
                  <a:pt x="31" y="17"/>
                  <a:pt x="31" y="17"/>
                </a:cubicBezTo>
                <a:lnTo>
                  <a:pt x="77" y="5"/>
                </a:lnTo>
                <a:close/>
                <a:moveTo>
                  <a:pt x="95" y="87"/>
                </a:moveTo>
                <a:cubicBezTo>
                  <a:pt x="95" y="92"/>
                  <a:pt x="91" y="95"/>
                  <a:pt x="86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8" y="95"/>
                  <a:pt x="4" y="92"/>
                  <a:pt x="4" y="87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26"/>
                  <a:pt x="8" y="22"/>
                  <a:pt x="13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91" y="22"/>
                  <a:pt x="95" y="26"/>
                  <a:pt x="95" y="31"/>
                </a:cubicBezTo>
                <a:cubicBezTo>
                  <a:pt x="95" y="41"/>
                  <a:pt x="95" y="41"/>
                  <a:pt x="95" y="41"/>
                </a:cubicBezTo>
                <a:cubicBezTo>
                  <a:pt x="78" y="41"/>
                  <a:pt x="78" y="41"/>
                  <a:pt x="78" y="41"/>
                </a:cubicBezTo>
                <a:cubicBezTo>
                  <a:pt x="69" y="41"/>
                  <a:pt x="61" y="49"/>
                  <a:pt x="61" y="59"/>
                </a:cubicBezTo>
                <a:cubicBezTo>
                  <a:pt x="61" y="68"/>
                  <a:pt x="69" y="76"/>
                  <a:pt x="78" y="76"/>
                </a:cubicBezTo>
                <a:cubicBezTo>
                  <a:pt x="95" y="76"/>
                  <a:pt x="95" y="76"/>
                  <a:pt x="95" y="76"/>
                </a:cubicBezTo>
                <a:lnTo>
                  <a:pt x="95" y="87"/>
                </a:lnTo>
                <a:close/>
                <a:moveTo>
                  <a:pt x="101" y="72"/>
                </a:moveTo>
                <a:cubicBezTo>
                  <a:pt x="78" y="72"/>
                  <a:pt x="78" y="72"/>
                  <a:pt x="78" y="72"/>
                </a:cubicBezTo>
                <a:cubicBezTo>
                  <a:pt x="71" y="72"/>
                  <a:pt x="66" y="66"/>
                  <a:pt x="66" y="59"/>
                </a:cubicBezTo>
                <a:cubicBezTo>
                  <a:pt x="66" y="52"/>
                  <a:pt x="71" y="46"/>
                  <a:pt x="78" y="46"/>
                </a:cubicBezTo>
                <a:cubicBezTo>
                  <a:pt x="101" y="46"/>
                  <a:pt x="101" y="46"/>
                  <a:pt x="101" y="46"/>
                </a:cubicBezTo>
                <a:lnTo>
                  <a:pt x="101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3413AA40-9B4F-CB4C-B9F9-895C22E3F75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27501" y="5750524"/>
            <a:ext cx="465138" cy="244475"/>
          </a:xfrm>
          <a:custGeom>
            <a:avLst/>
            <a:gdLst>
              <a:gd name="T0" fmla="*/ 122 w 122"/>
              <a:gd name="T1" fmla="*/ 0 h 64"/>
              <a:gd name="T2" fmla="*/ 0 w 122"/>
              <a:gd name="T3" fmla="*/ 0 h 64"/>
              <a:gd name="T4" fmla="*/ 0 w 122"/>
              <a:gd name="T5" fmla="*/ 64 h 64"/>
              <a:gd name="T6" fmla="*/ 122 w 122"/>
              <a:gd name="T7" fmla="*/ 64 h 64"/>
              <a:gd name="T8" fmla="*/ 122 w 122"/>
              <a:gd name="T9" fmla="*/ 0 h 64"/>
              <a:gd name="T10" fmla="*/ 117 w 122"/>
              <a:gd name="T11" fmla="*/ 18 h 64"/>
              <a:gd name="T12" fmla="*/ 104 w 122"/>
              <a:gd name="T13" fmla="*/ 4 h 64"/>
              <a:gd name="T14" fmla="*/ 117 w 122"/>
              <a:gd name="T15" fmla="*/ 4 h 64"/>
              <a:gd name="T16" fmla="*/ 117 w 122"/>
              <a:gd name="T17" fmla="*/ 18 h 64"/>
              <a:gd name="T18" fmla="*/ 117 w 122"/>
              <a:gd name="T19" fmla="*/ 22 h 64"/>
              <a:gd name="T20" fmla="*/ 117 w 122"/>
              <a:gd name="T21" fmla="*/ 39 h 64"/>
              <a:gd name="T22" fmla="*/ 99 w 122"/>
              <a:gd name="T23" fmla="*/ 59 h 64"/>
              <a:gd name="T24" fmla="*/ 23 w 122"/>
              <a:gd name="T25" fmla="*/ 59 h 64"/>
              <a:gd name="T26" fmla="*/ 4 w 122"/>
              <a:gd name="T27" fmla="*/ 39 h 64"/>
              <a:gd name="T28" fmla="*/ 4 w 122"/>
              <a:gd name="T29" fmla="*/ 22 h 64"/>
              <a:gd name="T30" fmla="*/ 22 w 122"/>
              <a:gd name="T31" fmla="*/ 4 h 64"/>
              <a:gd name="T32" fmla="*/ 99 w 122"/>
              <a:gd name="T33" fmla="*/ 4 h 64"/>
              <a:gd name="T34" fmla="*/ 117 w 122"/>
              <a:gd name="T35" fmla="*/ 22 h 64"/>
              <a:gd name="T36" fmla="*/ 18 w 122"/>
              <a:gd name="T37" fmla="*/ 4 h 64"/>
              <a:gd name="T38" fmla="*/ 4 w 122"/>
              <a:gd name="T39" fmla="*/ 18 h 64"/>
              <a:gd name="T40" fmla="*/ 4 w 122"/>
              <a:gd name="T41" fmla="*/ 4 h 64"/>
              <a:gd name="T42" fmla="*/ 18 w 122"/>
              <a:gd name="T43" fmla="*/ 4 h 64"/>
              <a:gd name="T44" fmla="*/ 4 w 122"/>
              <a:gd name="T45" fmla="*/ 44 h 64"/>
              <a:gd name="T46" fmla="*/ 18 w 122"/>
              <a:gd name="T47" fmla="*/ 59 h 64"/>
              <a:gd name="T48" fmla="*/ 4 w 122"/>
              <a:gd name="T49" fmla="*/ 59 h 64"/>
              <a:gd name="T50" fmla="*/ 4 w 122"/>
              <a:gd name="T51" fmla="*/ 44 h 64"/>
              <a:gd name="T52" fmla="*/ 103 w 122"/>
              <a:gd name="T53" fmla="*/ 59 h 64"/>
              <a:gd name="T54" fmla="*/ 117 w 122"/>
              <a:gd name="T55" fmla="*/ 44 h 64"/>
              <a:gd name="T56" fmla="*/ 117 w 122"/>
              <a:gd name="T57" fmla="*/ 59 h 64"/>
              <a:gd name="T58" fmla="*/ 103 w 122"/>
              <a:gd name="T59" fmla="*/ 59 h 64"/>
              <a:gd name="T60" fmla="*/ 73 w 122"/>
              <a:gd name="T61" fmla="*/ 38 h 64"/>
              <a:gd name="T62" fmla="*/ 63 w 122"/>
              <a:gd name="T63" fmla="*/ 48 h 64"/>
              <a:gd name="T64" fmla="*/ 63 w 122"/>
              <a:gd name="T65" fmla="*/ 51 h 64"/>
              <a:gd name="T66" fmla="*/ 58 w 122"/>
              <a:gd name="T67" fmla="*/ 51 h 64"/>
              <a:gd name="T68" fmla="*/ 58 w 122"/>
              <a:gd name="T69" fmla="*/ 48 h 64"/>
              <a:gd name="T70" fmla="*/ 48 w 122"/>
              <a:gd name="T71" fmla="*/ 43 h 64"/>
              <a:gd name="T72" fmla="*/ 52 w 122"/>
              <a:gd name="T73" fmla="*/ 40 h 64"/>
              <a:gd name="T74" fmla="*/ 60 w 122"/>
              <a:gd name="T75" fmla="*/ 43 h 64"/>
              <a:gd name="T76" fmla="*/ 69 w 122"/>
              <a:gd name="T77" fmla="*/ 38 h 64"/>
              <a:gd name="T78" fmla="*/ 60 w 122"/>
              <a:gd name="T79" fmla="*/ 33 h 64"/>
              <a:gd name="T80" fmla="*/ 49 w 122"/>
              <a:gd name="T81" fmla="*/ 24 h 64"/>
              <a:gd name="T82" fmla="*/ 58 w 122"/>
              <a:gd name="T83" fmla="*/ 15 h 64"/>
              <a:gd name="T84" fmla="*/ 58 w 122"/>
              <a:gd name="T85" fmla="*/ 13 h 64"/>
              <a:gd name="T86" fmla="*/ 63 w 122"/>
              <a:gd name="T87" fmla="*/ 13 h 64"/>
              <a:gd name="T88" fmla="*/ 63 w 122"/>
              <a:gd name="T89" fmla="*/ 15 h 64"/>
              <a:gd name="T90" fmla="*/ 70 w 122"/>
              <a:gd name="T91" fmla="*/ 19 h 64"/>
              <a:gd name="T92" fmla="*/ 67 w 122"/>
              <a:gd name="T93" fmla="*/ 22 h 64"/>
              <a:gd name="T94" fmla="*/ 60 w 122"/>
              <a:gd name="T95" fmla="*/ 20 h 64"/>
              <a:gd name="T96" fmla="*/ 54 w 122"/>
              <a:gd name="T97" fmla="*/ 24 h 64"/>
              <a:gd name="T98" fmla="*/ 61 w 122"/>
              <a:gd name="T99" fmla="*/ 28 h 64"/>
              <a:gd name="T100" fmla="*/ 73 w 122"/>
              <a:gd name="T101" fmla="*/ 38 h 64"/>
              <a:gd name="T102" fmla="*/ 22 w 122"/>
              <a:gd name="T103" fmla="*/ 29 h 64"/>
              <a:gd name="T104" fmla="*/ 36 w 122"/>
              <a:gd name="T105" fmla="*/ 29 h 64"/>
              <a:gd name="T106" fmla="*/ 36 w 122"/>
              <a:gd name="T107" fmla="*/ 34 h 64"/>
              <a:gd name="T108" fmla="*/ 22 w 122"/>
              <a:gd name="T109" fmla="*/ 34 h 64"/>
              <a:gd name="T110" fmla="*/ 22 w 122"/>
              <a:gd name="T111" fmla="*/ 29 h 64"/>
              <a:gd name="T112" fmla="*/ 85 w 122"/>
              <a:gd name="T113" fmla="*/ 29 h 64"/>
              <a:gd name="T114" fmla="*/ 99 w 122"/>
              <a:gd name="T115" fmla="*/ 29 h 64"/>
              <a:gd name="T116" fmla="*/ 99 w 122"/>
              <a:gd name="T117" fmla="*/ 34 h 64"/>
              <a:gd name="T118" fmla="*/ 85 w 122"/>
              <a:gd name="T119" fmla="*/ 34 h 64"/>
              <a:gd name="T120" fmla="*/ 85 w 122"/>
              <a:gd name="T121" fmla="*/ 2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2" h="64">
                <a:moveTo>
                  <a:pt x="12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4"/>
                  <a:pt x="0" y="64"/>
                  <a:pt x="0" y="64"/>
                </a:cubicBezTo>
                <a:cubicBezTo>
                  <a:pt x="122" y="64"/>
                  <a:pt x="122" y="64"/>
                  <a:pt x="122" y="64"/>
                </a:cubicBezTo>
                <a:lnTo>
                  <a:pt x="122" y="0"/>
                </a:lnTo>
                <a:close/>
                <a:moveTo>
                  <a:pt x="117" y="18"/>
                </a:moveTo>
                <a:cubicBezTo>
                  <a:pt x="110" y="16"/>
                  <a:pt x="105" y="11"/>
                  <a:pt x="104" y="4"/>
                </a:cubicBezTo>
                <a:cubicBezTo>
                  <a:pt x="117" y="4"/>
                  <a:pt x="117" y="4"/>
                  <a:pt x="117" y="4"/>
                </a:cubicBezTo>
                <a:lnTo>
                  <a:pt x="117" y="18"/>
                </a:lnTo>
                <a:close/>
                <a:moveTo>
                  <a:pt x="117" y="22"/>
                </a:moveTo>
                <a:cubicBezTo>
                  <a:pt x="117" y="39"/>
                  <a:pt x="117" y="39"/>
                  <a:pt x="117" y="39"/>
                </a:cubicBezTo>
                <a:cubicBezTo>
                  <a:pt x="107" y="40"/>
                  <a:pt x="99" y="49"/>
                  <a:pt x="99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2" y="49"/>
                  <a:pt x="14" y="40"/>
                  <a:pt x="4" y="39"/>
                </a:cubicBezTo>
                <a:cubicBezTo>
                  <a:pt x="4" y="22"/>
                  <a:pt x="4" y="22"/>
                  <a:pt x="4" y="22"/>
                </a:cubicBezTo>
                <a:cubicBezTo>
                  <a:pt x="14" y="21"/>
                  <a:pt x="21" y="14"/>
                  <a:pt x="22" y="4"/>
                </a:cubicBezTo>
                <a:cubicBezTo>
                  <a:pt x="99" y="4"/>
                  <a:pt x="99" y="4"/>
                  <a:pt x="99" y="4"/>
                </a:cubicBezTo>
                <a:cubicBezTo>
                  <a:pt x="100" y="14"/>
                  <a:pt x="107" y="21"/>
                  <a:pt x="117" y="22"/>
                </a:cubicBezTo>
                <a:close/>
                <a:moveTo>
                  <a:pt x="18" y="4"/>
                </a:moveTo>
                <a:cubicBezTo>
                  <a:pt x="17" y="11"/>
                  <a:pt x="11" y="17"/>
                  <a:pt x="4" y="18"/>
                </a:cubicBezTo>
                <a:cubicBezTo>
                  <a:pt x="4" y="4"/>
                  <a:pt x="4" y="4"/>
                  <a:pt x="4" y="4"/>
                </a:cubicBezTo>
                <a:lnTo>
                  <a:pt x="18" y="4"/>
                </a:lnTo>
                <a:close/>
                <a:moveTo>
                  <a:pt x="4" y="44"/>
                </a:moveTo>
                <a:cubicBezTo>
                  <a:pt x="12" y="45"/>
                  <a:pt x="18" y="51"/>
                  <a:pt x="18" y="59"/>
                </a:cubicBezTo>
                <a:cubicBezTo>
                  <a:pt x="4" y="59"/>
                  <a:pt x="4" y="59"/>
                  <a:pt x="4" y="59"/>
                </a:cubicBezTo>
                <a:lnTo>
                  <a:pt x="4" y="44"/>
                </a:lnTo>
                <a:close/>
                <a:moveTo>
                  <a:pt x="103" y="59"/>
                </a:moveTo>
                <a:cubicBezTo>
                  <a:pt x="104" y="51"/>
                  <a:pt x="109" y="45"/>
                  <a:pt x="117" y="44"/>
                </a:cubicBezTo>
                <a:cubicBezTo>
                  <a:pt x="117" y="59"/>
                  <a:pt x="117" y="59"/>
                  <a:pt x="117" y="59"/>
                </a:cubicBezTo>
                <a:lnTo>
                  <a:pt x="103" y="59"/>
                </a:lnTo>
                <a:close/>
                <a:moveTo>
                  <a:pt x="73" y="38"/>
                </a:moveTo>
                <a:cubicBezTo>
                  <a:pt x="73" y="45"/>
                  <a:pt x="68" y="47"/>
                  <a:pt x="63" y="48"/>
                </a:cubicBezTo>
                <a:cubicBezTo>
                  <a:pt x="63" y="51"/>
                  <a:pt x="63" y="51"/>
                  <a:pt x="63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48"/>
                  <a:pt x="58" y="48"/>
                  <a:pt x="58" y="48"/>
                </a:cubicBezTo>
                <a:cubicBezTo>
                  <a:pt x="53" y="48"/>
                  <a:pt x="50" y="46"/>
                  <a:pt x="48" y="43"/>
                </a:cubicBezTo>
                <a:cubicBezTo>
                  <a:pt x="52" y="40"/>
                  <a:pt x="52" y="40"/>
                  <a:pt x="52" y="40"/>
                </a:cubicBezTo>
                <a:cubicBezTo>
                  <a:pt x="53" y="42"/>
                  <a:pt x="55" y="43"/>
                  <a:pt x="60" y="43"/>
                </a:cubicBezTo>
                <a:cubicBezTo>
                  <a:pt x="63" y="43"/>
                  <a:pt x="69" y="43"/>
                  <a:pt x="69" y="38"/>
                </a:cubicBezTo>
                <a:cubicBezTo>
                  <a:pt x="69" y="36"/>
                  <a:pt x="69" y="34"/>
                  <a:pt x="60" y="33"/>
                </a:cubicBezTo>
                <a:cubicBezTo>
                  <a:pt x="58" y="33"/>
                  <a:pt x="49" y="32"/>
                  <a:pt x="49" y="24"/>
                </a:cubicBezTo>
                <a:cubicBezTo>
                  <a:pt x="49" y="20"/>
                  <a:pt x="52" y="16"/>
                  <a:pt x="58" y="15"/>
                </a:cubicBezTo>
                <a:cubicBezTo>
                  <a:pt x="58" y="13"/>
                  <a:pt x="58" y="13"/>
                  <a:pt x="58" y="13"/>
                </a:cubicBezTo>
                <a:cubicBezTo>
                  <a:pt x="63" y="13"/>
                  <a:pt x="63" y="13"/>
                  <a:pt x="63" y="13"/>
                </a:cubicBezTo>
                <a:cubicBezTo>
                  <a:pt x="63" y="15"/>
                  <a:pt x="63" y="15"/>
                  <a:pt x="63" y="15"/>
                </a:cubicBezTo>
                <a:cubicBezTo>
                  <a:pt x="66" y="16"/>
                  <a:pt x="68" y="17"/>
                  <a:pt x="70" y="19"/>
                </a:cubicBezTo>
                <a:cubicBezTo>
                  <a:pt x="67" y="22"/>
                  <a:pt x="67" y="22"/>
                  <a:pt x="67" y="22"/>
                </a:cubicBezTo>
                <a:cubicBezTo>
                  <a:pt x="65" y="21"/>
                  <a:pt x="63" y="20"/>
                  <a:pt x="60" y="20"/>
                </a:cubicBezTo>
                <a:cubicBezTo>
                  <a:pt x="56" y="20"/>
                  <a:pt x="54" y="22"/>
                  <a:pt x="54" y="24"/>
                </a:cubicBezTo>
                <a:cubicBezTo>
                  <a:pt x="54" y="27"/>
                  <a:pt x="56" y="28"/>
                  <a:pt x="61" y="28"/>
                </a:cubicBezTo>
                <a:cubicBezTo>
                  <a:pt x="67" y="29"/>
                  <a:pt x="73" y="31"/>
                  <a:pt x="73" y="38"/>
                </a:cubicBezTo>
                <a:close/>
                <a:moveTo>
                  <a:pt x="22" y="29"/>
                </a:moveTo>
                <a:cubicBezTo>
                  <a:pt x="36" y="29"/>
                  <a:pt x="36" y="29"/>
                  <a:pt x="36" y="29"/>
                </a:cubicBezTo>
                <a:cubicBezTo>
                  <a:pt x="36" y="34"/>
                  <a:pt x="36" y="34"/>
                  <a:pt x="36" y="34"/>
                </a:cubicBezTo>
                <a:cubicBezTo>
                  <a:pt x="22" y="34"/>
                  <a:pt x="22" y="34"/>
                  <a:pt x="22" y="34"/>
                </a:cubicBezTo>
                <a:lnTo>
                  <a:pt x="22" y="29"/>
                </a:lnTo>
                <a:close/>
                <a:moveTo>
                  <a:pt x="85" y="29"/>
                </a:moveTo>
                <a:cubicBezTo>
                  <a:pt x="99" y="29"/>
                  <a:pt x="99" y="29"/>
                  <a:pt x="99" y="29"/>
                </a:cubicBezTo>
                <a:cubicBezTo>
                  <a:pt x="99" y="34"/>
                  <a:pt x="99" y="34"/>
                  <a:pt x="99" y="34"/>
                </a:cubicBezTo>
                <a:cubicBezTo>
                  <a:pt x="85" y="34"/>
                  <a:pt x="85" y="34"/>
                  <a:pt x="85" y="34"/>
                </a:cubicBezTo>
                <a:lnTo>
                  <a:pt x="85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2" name="Title 1">
            <a:extLst>
              <a:ext uri="{FF2B5EF4-FFF2-40B4-BE49-F238E27FC236}">
                <a16:creationId xmlns:a16="http://schemas.microsoft.com/office/drawing/2014/main" id="{DB2A8D29-CCF8-9E97-BDBC-7854F82CE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601" y="491444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17828811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7975FA-7D76-7B40-A388-DBA8587601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41305497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F1B90-E4E0-5F2F-37A2-D31DDD3EF37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25812738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421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85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1" y="1411943"/>
            <a:ext cx="10972800" cy="4701523"/>
          </a:xfrm>
        </p:spPr>
        <p:txBody>
          <a:bodyPr/>
          <a:lstStyle>
            <a:lvl1pPr>
              <a:defRPr baseline="0">
                <a:ln>
                  <a:noFill/>
                </a:ln>
                <a:solidFill>
                  <a:srgbClr val="003B64"/>
                </a:solidFill>
              </a:defRPr>
            </a:lvl1pPr>
            <a:lvl2pPr>
              <a:defRPr>
                <a:ln>
                  <a:noFill/>
                </a:ln>
                <a:solidFill>
                  <a:srgbClr val="000000"/>
                </a:solidFill>
              </a:defRPr>
            </a:lvl2pPr>
            <a:lvl3pPr>
              <a:defRPr>
                <a:ln>
                  <a:noFill/>
                </a:ln>
                <a:solidFill>
                  <a:srgbClr val="000000"/>
                </a:solidFill>
              </a:defRPr>
            </a:lvl3pPr>
            <a:lvl4pPr>
              <a:defRPr>
                <a:ln>
                  <a:noFill/>
                </a:ln>
                <a:solidFill>
                  <a:srgbClr val="000000"/>
                </a:solidFill>
              </a:defRPr>
            </a:lvl4pPr>
            <a:lvl5pPr>
              <a:defRPr>
                <a:ln>
                  <a:noFill/>
                </a:ln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SECTION HEAD</a:t>
            </a:r>
          </a:p>
          <a:p>
            <a:pPr lvl="0"/>
            <a:endParaRPr lang="en-US"/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3"/>
            <a:r>
              <a:rPr lang="en-US"/>
              <a:t>Fourth level</a:t>
            </a:r>
          </a:p>
          <a:p>
            <a:pPr lvl="3"/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41130079-805D-8D49-ABC6-9BC48C3D4DF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B43414EC-68FF-5A4C-9124-26483E02B7DE}" type="datetime4">
              <a:rPr lang="en-US" smtClean="0"/>
              <a:pPr/>
              <a:t>January 7, 2026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Confidential – Sleep Number internal use only.  Do not copy, publish, or distribute.  The material in this document is confidential to Sleep Number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137E6E-0ABC-06C8-4341-4B559496C13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16000" y="6521823"/>
            <a:ext cx="1108364" cy="8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3662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ABC18A9-B700-9C30-C064-A9782A899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970571C-C869-A438-05FC-4E035545C8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24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00F2B60-9BAE-923C-B841-F0D0E0A81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CF2F90-28B9-DDAB-72CD-F2419C35EF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025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40F5C20B-D640-8ADC-1BF5-265123B013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1B0CC52-6952-28BF-AC0D-9627625AA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107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BE2263-ADC2-A782-CDC4-71A1D4AA70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47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Navy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F6AADB0-F935-2A70-C696-BC78A8457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98442-88C0-AB96-3713-4162729777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494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4DCE43-964D-A1D0-47DA-9509DD38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DB9D3-F0BD-E936-A00A-7879E8174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14391-C5D4-9360-11E1-2BA14A120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A54E76-5533-C744-A056-EEF73121135A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A4B7-01CF-2CE1-FBC2-39C57CA0A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B9C10-888A-79D5-D14A-2F88B653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632D50-20A1-C446-B7CA-F37A7CE87D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96AC8-E49C-F98B-A3BE-C4AD1E6289A3}"/>
              </a:ext>
            </a:extLst>
          </p:cNvPr>
          <p:cNvSpPr txBox="1"/>
          <p:nvPr userDrawn="1"/>
        </p:nvSpPr>
        <p:spPr>
          <a:xfrm>
            <a:off x="-1028700" y="-1571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9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003057"/>
          </a:solidFill>
          <a:latin typeface="Avenir Next LT Pro" panose="020B0504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5F740-223F-95E6-ED6C-46A82FDC5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5416-022D-95E4-20AC-62534A29F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0" y="93115"/>
            <a:ext cx="8871464" cy="425121"/>
          </a:xfrm>
        </p:spPr>
        <p:txBody>
          <a:bodyPr anchor="ctr">
            <a:no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2400"/>
              <a:t>AI-Powered Third Party Risk Management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FB0536-6EBF-E87A-06F6-7E1497406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551" y="2024381"/>
            <a:ext cx="11221645" cy="69530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/>
              <a:t>Solution Overview:</a:t>
            </a:r>
          </a:p>
          <a:p>
            <a:pPr marL="0" indent="0">
              <a:buNone/>
            </a:pPr>
            <a:r>
              <a:rPr lang="en-US" sz="1400" b="0">
                <a:latin typeface="+mn-lt"/>
              </a:rPr>
              <a:t>Summary of solution – High-level description and main features. Any implementation factors? Estimate potential costs associated. </a:t>
            </a:r>
          </a:p>
          <a:p>
            <a:pPr marL="0" indent="0" fontAlgn="base">
              <a:buNone/>
            </a:pPr>
            <a:endParaRPr lang="en-US" sz="1400" b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E69A7-9863-FB93-7895-D7D85170A209}"/>
              </a:ext>
            </a:extLst>
          </p:cNvPr>
          <p:cNvSpPr txBox="1"/>
          <p:nvPr/>
        </p:nvSpPr>
        <p:spPr>
          <a:xfrm>
            <a:off x="4580252" y="4714010"/>
            <a:ext cx="2455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4-Minute Demo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02627B-A6DC-3AC5-E196-CC48C511849F}"/>
              </a:ext>
            </a:extLst>
          </p:cNvPr>
          <p:cNvSpPr/>
          <p:nvPr/>
        </p:nvSpPr>
        <p:spPr>
          <a:xfrm>
            <a:off x="225098" y="75746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17458-3D98-E296-7957-CB4AA35B1F1E}"/>
              </a:ext>
            </a:extLst>
          </p:cNvPr>
          <p:cNvSpPr txBox="1"/>
          <p:nvPr/>
        </p:nvSpPr>
        <p:spPr>
          <a:xfrm>
            <a:off x="1020551" y="898775"/>
            <a:ext cx="101615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Problem Statement: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Manual assessments take days. Slow document review. Inconsistent scoring. Compliance mapping needs expertise.</a:t>
            </a:r>
          </a:p>
        </p:txBody>
      </p:sp>
      <p:pic>
        <p:nvPicPr>
          <p:cNvPr id="12" name="Graphic 11" descr="Brainstorm outline">
            <a:extLst>
              <a:ext uri="{FF2B5EF4-FFF2-40B4-BE49-F238E27FC236}">
                <a16:creationId xmlns:a16="http://schemas.microsoft.com/office/drawing/2014/main" id="{BA4D06A5-0D67-DF05-D2E4-739289C6F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5247" y="828122"/>
            <a:ext cx="553998" cy="55399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6F03BCCF-8DD6-8EC9-0D47-5A681BF0C22A}"/>
              </a:ext>
            </a:extLst>
          </p:cNvPr>
          <p:cNvSpPr/>
          <p:nvPr/>
        </p:nvSpPr>
        <p:spPr>
          <a:xfrm>
            <a:off x="225098" y="195208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6" name="Graphic 15" descr="Workflow outline">
            <a:extLst>
              <a:ext uri="{FF2B5EF4-FFF2-40B4-BE49-F238E27FC236}">
                <a16:creationId xmlns:a16="http://schemas.microsoft.com/office/drawing/2014/main" id="{7E58D68B-62AF-9FD6-FF1F-3DF462384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2124" y="1996180"/>
            <a:ext cx="607121" cy="6071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E53ADAC-0229-BBC7-B62C-C73B1658A42A}"/>
              </a:ext>
            </a:extLst>
          </p:cNvPr>
          <p:cNvSpPr txBox="1"/>
          <p:nvPr/>
        </p:nvSpPr>
        <p:spPr>
          <a:xfrm>
            <a:off x="1014454" y="3243923"/>
            <a:ext cx="1027297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Business &amp; Customer Impact/Benefit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90% faster reviews • Days to hours onboarding • Auto-maps SOC2/ISO/NIST/HIPAA/PCI • Scales without headcount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6A0AFA-4899-ACA2-14CF-CE23BD694C2B}"/>
              </a:ext>
            </a:extLst>
          </p:cNvPr>
          <p:cNvSpPr/>
          <p:nvPr/>
        </p:nvSpPr>
        <p:spPr>
          <a:xfrm>
            <a:off x="272124" y="314670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3107AB4-DBB4-5EA0-3405-8B41F6948B24}"/>
              </a:ext>
            </a:extLst>
          </p:cNvPr>
          <p:cNvSpPr/>
          <p:nvPr/>
        </p:nvSpPr>
        <p:spPr>
          <a:xfrm>
            <a:off x="5889524" y="5999431"/>
            <a:ext cx="6125496" cy="776748"/>
          </a:xfrm>
          <a:prstGeom prst="roundRect">
            <a:avLst/>
          </a:prstGeom>
          <a:solidFill>
            <a:schemeClr val="accent1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Transforms vendor risk from reactive to proactive. AI handles work, teams make decisions.</a:t>
            </a:r>
          </a:p>
        </p:txBody>
      </p:sp>
      <p:pic>
        <p:nvPicPr>
          <p:cNvPr id="23" name="Graphic 22" descr="Bar graph with upward trend outline">
            <a:extLst>
              <a:ext uri="{FF2B5EF4-FFF2-40B4-BE49-F238E27FC236}">
                <a16:creationId xmlns:a16="http://schemas.microsoft.com/office/drawing/2014/main" id="{7B82EB8D-AA08-A64D-103F-1095AE80D7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2324" y="3243923"/>
            <a:ext cx="507425" cy="5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99947"/>
      </p:ext>
    </p:extLst>
  </p:cSld>
  <p:clrMapOvr>
    <a:masterClrMapping/>
  </p:clrMapOvr>
</p:sld>
</file>

<file path=ppt/theme/theme1.xml><?xml version="1.0" encoding="utf-8"?>
<a:theme xmlns:a="http://schemas.openxmlformats.org/drawingml/2006/main" name="SN_2025_Q1">
  <a:themeElements>
    <a:clrScheme name="SN BRAND COLORS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3057"/>
      </a:accent1>
      <a:accent2>
        <a:srgbClr val="00416B"/>
      </a:accent2>
      <a:accent3>
        <a:srgbClr val="004F71"/>
      </a:accent3>
      <a:accent4>
        <a:srgbClr val="7BA6BB"/>
      </a:accent4>
      <a:accent5>
        <a:srgbClr val="71B0C8"/>
      </a:accent5>
      <a:accent6>
        <a:srgbClr val="00263A"/>
      </a:accent6>
      <a:hlink>
        <a:srgbClr val="8A8B8C"/>
      </a:hlink>
      <a:folHlink>
        <a:srgbClr val="545859"/>
      </a:folHlink>
    </a:clrScheme>
    <a:fontScheme name="Sleep Number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612704 SN Corporate PPT_2025 and Quarterly Board Updates" id="{2AC5D183-DEB3-2647-88DA-D46591DC39E2}" vid="{F273E400-D38E-2E4B-8626-62D79BDD882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c6a57cb-ec92-48b6-bf04-44e3c37e427d">
      <Terms xmlns="http://schemas.microsoft.com/office/infopath/2007/PartnerControls"/>
    </lcf76f155ced4ddcb4097134ff3c332f>
    <TaxCatchAll xmlns="7adb9273-30cd-4af3-86a7-94fb3a7ffd4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965663C1227B44A13AA669D97FCDE5" ma:contentTypeVersion="12" ma:contentTypeDescription="Create a new document." ma:contentTypeScope="" ma:versionID="f3613ee9cfd5fd05d148dee8c33be523">
  <xsd:schema xmlns:xsd="http://www.w3.org/2001/XMLSchema" xmlns:xs="http://www.w3.org/2001/XMLSchema" xmlns:p="http://schemas.microsoft.com/office/2006/metadata/properties" xmlns:ns2="1c6a57cb-ec92-48b6-bf04-44e3c37e427d" xmlns:ns3="7adb9273-30cd-4af3-86a7-94fb3a7ffd4b" targetNamespace="http://schemas.microsoft.com/office/2006/metadata/properties" ma:root="true" ma:fieldsID="1e05e0174223eb63e4c012a38d39405e" ns2:_="" ns3:_="">
    <xsd:import namespace="1c6a57cb-ec92-48b6-bf04-44e3c37e427d"/>
    <xsd:import namespace="7adb9273-30cd-4af3-86a7-94fb3a7ffd4b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6a57cb-ec92-48b6-bf04-44e3c37e427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88baf0bb-a28b-457d-8550-b0fbfee5378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db9273-30cd-4af3-86a7-94fb3a7ffd4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837f1fb8-66b0-4b7b-8d4c-e4bb93d273ce}" ma:internalName="TaxCatchAll" ma:showField="CatchAllData" ma:web="7adb9273-30cd-4af3-86a7-94fb3a7ffd4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CF4EF0-FE19-42B0-845F-75EC45094E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00CF25-EDA4-4E2A-B669-C326998570C5}">
  <ds:schemaRefs>
    <ds:schemaRef ds:uri="http://schemas.microsoft.com/office/2006/documentManagement/types"/>
    <ds:schemaRef ds:uri="http://purl.org/dc/terms/"/>
    <ds:schemaRef ds:uri="http://purl.org/dc/dcmitype/"/>
    <ds:schemaRef ds:uri="7adb9273-30cd-4af3-86a7-94fb3a7ffd4b"/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1c6a57cb-ec92-48b6-bf04-44e3c37e427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82A33DE-CCA3-43E4-9AFA-9396A37708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6a57cb-ec92-48b6-bf04-44e3c37e427d"/>
    <ds:schemaRef ds:uri="7adb9273-30cd-4af3-86a7-94fb3a7ffd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d42924c-d253-40bb-841b-f8799dc7fdfb}" enabled="1" method="Standard" siteId="{ed8aabd5-14de-4982-9fb6-d6528851af5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95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Avenir Black</vt:lpstr>
      <vt:lpstr>Avenir Book</vt:lpstr>
      <vt:lpstr>Avenir Light</vt:lpstr>
      <vt:lpstr>Avenir Next LT Pro</vt:lpstr>
      <vt:lpstr>Avenir Next LT Pro Demi</vt:lpstr>
      <vt:lpstr>SN_2025_Q1</vt:lpstr>
      <vt:lpstr>AI-Powered Third Party Risk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Obler, Jason</cp:lastModifiedBy>
  <cp:revision>4</cp:revision>
  <dcterms:created xsi:type="dcterms:W3CDTF">2026-01-07T17:58:39Z</dcterms:created>
  <dcterms:modified xsi:type="dcterms:W3CDTF">2026-01-08T04:54:49Z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0x01010001965663C1227B44A13AA669D97FCDE5</vt:lpwstr>
  </property>
  <property fmtid="{D5CDD505-2E9C-101B-9397-08002B2CF9AE}" pid="3" name="MediaServiceImageTags">
    <vt:lpwstr/>
  </property>
</Properties>
</file>

<file path=docProps/thumbnail.jpeg>
</file>